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2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D501D9C-E63A-4D3E-B224-870FA32FE3A3}">
  <a:tblStyle styleId="{8D501D9C-E63A-4D3E-B224-870FA32FE3A3}"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0" Type="http://schemas.openxmlformats.org/officeDocument/2006/relationships/slide" Target="slides/slide24.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 name="Shape 54"/>
        <p:cNvGrpSpPr/>
        <p:nvPr/>
      </p:nvGrpSpPr>
      <p:grpSpPr>
        <a:xfrm>
          <a:off x="0" y="0"/>
          <a:ext cx="0" cy="0"/>
          <a:chOff x="0" y="0"/>
          <a:chExt cx="0" cy="0"/>
        </a:xfrm>
      </p:grpSpPr>
      <p:sp>
        <p:nvSpPr>
          <p:cNvPr id="55" name="Google Shape;55;g2fe9fae31b8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6" name="Google Shape;56;g2fe9fae31b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g3f9d6827c2b_0_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0" name="Google Shape;80;g3f9d6827c2b_0_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2fe9fae31b8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2fe9fae31b8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GIRLS:</a:t>
            </a:r>
            <a:endParaRPr/>
          </a:p>
          <a:p>
            <a:pPr indent="0" lvl="0" marL="0" rtl="0" algn="l">
              <a:spcBef>
                <a:spcPts val="0"/>
              </a:spcBef>
              <a:spcAft>
                <a:spcPts val="0"/>
              </a:spcAft>
              <a:buNone/>
            </a:pPr>
            <a:r>
              <a:rPr lang="en"/>
              <a:t>Navy cardigan with school logo*</a:t>
            </a:r>
            <a:endParaRPr/>
          </a:p>
          <a:p>
            <a:pPr indent="0" lvl="0" marL="0" rtl="0" algn="l">
              <a:spcBef>
                <a:spcPts val="0"/>
              </a:spcBef>
              <a:spcAft>
                <a:spcPts val="0"/>
              </a:spcAft>
              <a:buNone/>
            </a:pPr>
            <a:r>
              <a:rPr lang="en"/>
              <a:t>White shirt</a:t>
            </a:r>
            <a:endParaRPr/>
          </a:p>
          <a:p>
            <a:pPr indent="0" lvl="0" marL="0" rtl="0" algn="l">
              <a:spcBef>
                <a:spcPts val="0"/>
              </a:spcBef>
              <a:spcAft>
                <a:spcPts val="0"/>
              </a:spcAft>
              <a:buNone/>
            </a:pPr>
            <a:r>
              <a:rPr lang="en"/>
              <a:t>Navy/red tie*</a:t>
            </a:r>
            <a:endParaRPr/>
          </a:p>
          <a:p>
            <a:pPr indent="0" lvl="0" marL="0" rtl="0" algn="l">
              <a:spcBef>
                <a:spcPts val="0"/>
              </a:spcBef>
              <a:spcAft>
                <a:spcPts val="0"/>
              </a:spcAft>
              <a:buNone/>
            </a:pPr>
            <a:r>
              <a:rPr lang="en"/>
              <a:t>Grey skirt or trousers </a:t>
            </a:r>
            <a:endParaRPr/>
          </a:p>
          <a:p>
            <a:pPr indent="0" lvl="0" marL="0" rtl="0" algn="l">
              <a:spcBef>
                <a:spcPts val="0"/>
              </a:spcBef>
              <a:spcAft>
                <a:spcPts val="0"/>
              </a:spcAft>
              <a:buNone/>
            </a:pPr>
            <a:r>
              <a:rPr lang="en"/>
              <a:t>Plain black shoes (no heels)</a:t>
            </a:r>
            <a:endParaRPr/>
          </a:p>
          <a:p>
            <a:pPr indent="0" lvl="0" marL="0" rtl="0" algn="l">
              <a:spcBef>
                <a:spcPts val="0"/>
              </a:spcBef>
              <a:spcAft>
                <a:spcPts val="0"/>
              </a:spcAft>
              <a:buNone/>
            </a:pPr>
            <a:r>
              <a:rPr lang="en"/>
              <a:t>Summer dress</a:t>
            </a:r>
            <a:endParaRPr/>
          </a:p>
          <a:p>
            <a:pPr indent="0" lvl="0" marL="0" rtl="0" algn="l">
              <a:spcBef>
                <a:spcPts val="0"/>
              </a:spcBef>
              <a:spcAft>
                <a:spcPts val="0"/>
              </a:spcAft>
              <a:buNone/>
            </a:pPr>
            <a:r>
              <a:rPr lang="en"/>
              <a:t>If headscarf is worn then it must be white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BOYS:</a:t>
            </a:r>
            <a:endParaRPr/>
          </a:p>
          <a:p>
            <a:pPr indent="0" lvl="0" marL="0" rtl="0" algn="l">
              <a:spcBef>
                <a:spcPts val="0"/>
              </a:spcBef>
              <a:spcAft>
                <a:spcPts val="0"/>
              </a:spcAft>
              <a:buNone/>
            </a:pPr>
            <a:r>
              <a:rPr lang="en"/>
              <a:t>Navy jumper with school logo*</a:t>
            </a:r>
            <a:endParaRPr/>
          </a:p>
          <a:p>
            <a:pPr indent="0" lvl="0" marL="0" rtl="0" algn="l">
              <a:spcBef>
                <a:spcPts val="0"/>
              </a:spcBef>
              <a:spcAft>
                <a:spcPts val="0"/>
              </a:spcAft>
              <a:buNone/>
            </a:pPr>
            <a:r>
              <a:rPr lang="en"/>
              <a:t>White shirt</a:t>
            </a:r>
            <a:endParaRPr/>
          </a:p>
          <a:p>
            <a:pPr indent="0" lvl="0" marL="0" rtl="0" algn="l">
              <a:spcBef>
                <a:spcPts val="0"/>
              </a:spcBef>
              <a:spcAft>
                <a:spcPts val="0"/>
              </a:spcAft>
              <a:buNone/>
            </a:pPr>
            <a:r>
              <a:rPr lang="en"/>
              <a:t>Navy/red tie*</a:t>
            </a:r>
            <a:endParaRPr/>
          </a:p>
          <a:p>
            <a:pPr indent="0" lvl="0" marL="0" rtl="0" algn="l">
              <a:spcBef>
                <a:spcPts val="0"/>
              </a:spcBef>
              <a:spcAft>
                <a:spcPts val="0"/>
              </a:spcAft>
              <a:buNone/>
            </a:pPr>
            <a:r>
              <a:rPr lang="en"/>
              <a:t>Grey trousers/shorts </a:t>
            </a:r>
            <a:endParaRPr/>
          </a:p>
          <a:p>
            <a:pPr indent="0" lvl="0" marL="0" rtl="0" algn="l">
              <a:spcBef>
                <a:spcPts val="0"/>
              </a:spcBef>
              <a:spcAft>
                <a:spcPts val="0"/>
              </a:spcAft>
              <a:buNone/>
            </a:pPr>
            <a:r>
              <a:rPr lang="en"/>
              <a:t>Plain black shoes (no trainers)</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g2fe9fae31b8_0_4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5" name="Google Shape;135;g2fe9fae31b8_0_4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2fe9fae31b8_0_3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2fe9fae31b8_0_3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g3f9cf17d81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5" name="Google Shape;165;g3f9cf17d81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g3fa0682365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2" name="Google Shape;172;g3fa0682365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3fa06823654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9" name="Google Shape;179;g3fa06823654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g37abad18d1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5" name="Google Shape;185;g37abad18d1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g2fe9fae31b8_0_1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2fe9fae31b8_0_1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g2ff4211518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0" name="Google Shape;250;g2ff4211518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g37abad18d12_0_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7" name="Google Shape;257;g37abad18d12_0_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g2fe9fae31b8_0_2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0" name="Google Shape;290;g2fe9fae31b8_0_2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g3f9d6827c2b_0_7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8" name="Google Shape;308;g3f9d6827c2b_0_7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g3f9d6827c2b_0_8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1" name="Google Shape;321;g3f9d6827c2b_0_8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g3f9d6827c2b_0_9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4" name="Google Shape;334;g3f9d6827c2b_0_9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g3f9d6827c2b_0_10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7" name="Google Shape;347;g3f9d6827c2b_0_10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g2ff42115184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0" name="Google Shape;360;g2ff42115184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g37ab7bd7193_1_1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7" name="Google Shape;367;g37ab7bd7193_1_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g3f9cc419ce1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2" name="Google Shape;382;g3f9cc419ce1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g37c12d2fa05_0_1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0" name="Google Shape;400;g37c12d2fa05_0_1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g3fa19a4c540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6" name="Google Shape;416;g3fa19a4c540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g3fa19a4c540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1" name="Google Shape;431;g3fa19a4c540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g3fa19a4c54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6" name="Google Shape;446;g3fa19a4c54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1" type="obj">
  <p:cSld name="OBJECT">
    <p:spTree>
      <p:nvGrpSpPr>
        <p:cNvPr id="50" name="Shape 50"/>
        <p:cNvGrpSpPr/>
        <p:nvPr/>
      </p:nvGrpSpPr>
      <p:grpSpPr>
        <a:xfrm>
          <a:off x="0" y="0"/>
          <a:ext cx="0" cy="0"/>
          <a:chOff x="0" y="0"/>
          <a:chExt cx="0" cy="0"/>
        </a:xfrm>
      </p:grpSpPr>
      <p:sp>
        <p:nvSpPr>
          <p:cNvPr id="51" name="Google Shape;51;p13"/>
          <p:cNvSpPr txBox="1"/>
          <p:nvPr>
            <p:ph idx="11" type="ftr"/>
          </p:nvPr>
        </p:nvSpPr>
        <p:spPr>
          <a:xfrm>
            <a:off x="3108960" y="4783455"/>
            <a:ext cx="2926200" cy="2574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700"/>
              <a:buNone/>
              <a:defRPr sz="700">
                <a:solidFill>
                  <a:srgbClr val="888888"/>
                </a:solidFill>
              </a:defRPr>
            </a:lvl1pPr>
            <a:lvl2pPr lvl="1">
              <a:spcBef>
                <a:spcPts val="0"/>
              </a:spcBef>
              <a:spcAft>
                <a:spcPts val="0"/>
              </a:spcAft>
              <a:buSzPts val="700"/>
              <a:buNone/>
              <a:defRPr sz="700"/>
            </a:lvl2pPr>
            <a:lvl3pPr lvl="2">
              <a:spcBef>
                <a:spcPts val="0"/>
              </a:spcBef>
              <a:spcAft>
                <a:spcPts val="0"/>
              </a:spcAft>
              <a:buSzPts val="700"/>
              <a:buNone/>
              <a:defRPr sz="700"/>
            </a:lvl3pPr>
            <a:lvl4pPr lvl="3">
              <a:spcBef>
                <a:spcPts val="0"/>
              </a:spcBef>
              <a:spcAft>
                <a:spcPts val="0"/>
              </a:spcAft>
              <a:buSzPts val="700"/>
              <a:buNone/>
              <a:defRPr sz="700"/>
            </a:lvl4pPr>
            <a:lvl5pPr lvl="4">
              <a:spcBef>
                <a:spcPts val="0"/>
              </a:spcBef>
              <a:spcAft>
                <a:spcPts val="0"/>
              </a:spcAft>
              <a:buSzPts val="700"/>
              <a:buNone/>
              <a:defRPr sz="700"/>
            </a:lvl5pPr>
            <a:lvl6pPr lvl="5">
              <a:spcBef>
                <a:spcPts val="0"/>
              </a:spcBef>
              <a:spcAft>
                <a:spcPts val="0"/>
              </a:spcAft>
              <a:buSzPts val="700"/>
              <a:buNone/>
              <a:defRPr sz="700"/>
            </a:lvl6pPr>
            <a:lvl7pPr lvl="6">
              <a:spcBef>
                <a:spcPts val="0"/>
              </a:spcBef>
              <a:spcAft>
                <a:spcPts val="0"/>
              </a:spcAft>
              <a:buSzPts val="700"/>
              <a:buNone/>
              <a:defRPr sz="700"/>
            </a:lvl7pPr>
            <a:lvl8pPr lvl="7">
              <a:spcBef>
                <a:spcPts val="0"/>
              </a:spcBef>
              <a:spcAft>
                <a:spcPts val="0"/>
              </a:spcAft>
              <a:buSzPts val="700"/>
              <a:buNone/>
              <a:defRPr sz="700"/>
            </a:lvl8pPr>
            <a:lvl9pPr lvl="8">
              <a:spcBef>
                <a:spcPts val="0"/>
              </a:spcBef>
              <a:spcAft>
                <a:spcPts val="0"/>
              </a:spcAft>
              <a:buSzPts val="700"/>
              <a:buNone/>
              <a:defRPr sz="700"/>
            </a:lvl9pPr>
          </a:lstStyle>
          <a:p/>
        </p:txBody>
      </p:sp>
      <p:sp>
        <p:nvSpPr>
          <p:cNvPr id="52" name="Google Shape;52;p13"/>
          <p:cNvSpPr txBox="1"/>
          <p:nvPr>
            <p:ph idx="10" type="dt"/>
          </p:nvPr>
        </p:nvSpPr>
        <p:spPr>
          <a:xfrm>
            <a:off x="457200" y="4783455"/>
            <a:ext cx="2103000" cy="2574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700"/>
              <a:buNone/>
              <a:defRPr sz="700">
                <a:solidFill>
                  <a:srgbClr val="888888"/>
                </a:solidFill>
              </a:defRPr>
            </a:lvl1pPr>
            <a:lvl2pPr lvl="1">
              <a:spcBef>
                <a:spcPts val="0"/>
              </a:spcBef>
              <a:spcAft>
                <a:spcPts val="0"/>
              </a:spcAft>
              <a:buSzPts val="700"/>
              <a:buNone/>
              <a:defRPr sz="700"/>
            </a:lvl2pPr>
            <a:lvl3pPr lvl="2">
              <a:spcBef>
                <a:spcPts val="0"/>
              </a:spcBef>
              <a:spcAft>
                <a:spcPts val="0"/>
              </a:spcAft>
              <a:buSzPts val="700"/>
              <a:buNone/>
              <a:defRPr sz="700"/>
            </a:lvl3pPr>
            <a:lvl4pPr lvl="3">
              <a:spcBef>
                <a:spcPts val="0"/>
              </a:spcBef>
              <a:spcAft>
                <a:spcPts val="0"/>
              </a:spcAft>
              <a:buSzPts val="700"/>
              <a:buNone/>
              <a:defRPr sz="700"/>
            </a:lvl4pPr>
            <a:lvl5pPr lvl="4">
              <a:spcBef>
                <a:spcPts val="0"/>
              </a:spcBef>
              <a:spcAft>
                <a:spcPts val="0"/>
              </a:spcAft>
              <a:buSzPts val="700"/>
              <a:buNone/>
              <a:defRPr sz="700"/>
            </a:lvl5pPr>
            <a:lvl6pPr lvl="5">
              <a:spcBef>
                <a:spcPts val="0"/>
              </a:spcBef>
              <a:spcAft>
                <a:spcPts val="0"/>
              </a:spcAft>
              <a:buSzPts val="700"/>
              <a:buNone/>
              <a:defRPr sz="700"/>
            </a:lvl6pPr>
            <a:lvl7pPr lvl="6">
              <a:spcBef>
                <a:spcPts val="0"/>
              </a:spcBef>
              <a:spcAft>
                <a:spcPts val="0"/>
              </a:spcAft>
              <a:buSzPts val="700"/>
              <a:buNone/>
              <a:defRPr sz="700"/>
            </a:lvl7pPr>
            <a:lvl8pPr lvl="7">
              <a:spcBef>
                <a:spcPts val="0"/>
              </a:spcBef>
              <a:spcAft>
                <a:spcPts val="0"/>
              </a:spcAft>
              <a:buSzPts val="700"/>
              <a:buNone/>
              <a:defRPr sz="700"/>
            </a:lvl8pPr>
            <a:lvl9pPr lvl="8">
              <a:spcBef>
                <a:spcPts val="0"/>
              </a:spcBef>
              <a:spcAft>
                <a:spcPts val="0"/>
              </a:spcAft>
              <a:buSzPts val="700"/>
              <a:buNone/>
              <a:defRPr sz="700"/>
            </a:lvl9pPr>
          </a:lstStyle>
          <a:p/>
        </p:txBody>
      </p:sp>
      <p:sp>
        <p:nvSpPr>
          <p:cNvPr id="53" name="Google Shape;53;p13"/>
          <p:cNvSpPr txBox="1"/>
          <p:nvPr>
            <p:ph idx="12" type="sldNum"/>
          </p:nvPr>
        </p:nvSpPr>
        <p:spPr>
          <a:xfrm>
            <a:off x="6583680" y="4783455"/>
            <a:ext cx="2103000" cy="153900"/>
          </a:xfrm>
          <a:prstGeom prst="rect">
            <a:avLst/>
          </a:prstGeom>
          <a:noFill/>
          <a:ln>
            <a:noFill/>
          </a:ln>
        </p:spPr>
        <p:txBody>
          <a:bodyPr anchorCtr="0" anchor="t" bIns="0" lIns="0" spcFirstLastPara="1" rIns="0" wrap="square" tIns="0">
            <a:spAutoFit/>
          </a:bodyPr>
          <a:lstStyle>
            <a:lvl1pPr indent="0" lvl="0" algn="r">
              <a:spcBef>
                <a:spcPts val="0"/>
              </a:spcBef>
              <a:buNone/>
              <a:defRPr>
                <a:solidFill>
                  <a:srgbClr val="888888"/>
                </a:solidFill>
              </a:defRPr>
            </a:lvl1pPr>
            <a:lvl2pPr indent="0" lvl="1" algn="r">
              <a:spcBef>
                <a:spcPts val="0"/>
              </a:spcBef>
              <a:buNone/>
              <a:defRPr>
                <a:solidFill>
                  <a:srgbClr val="888888"/>
                </a:solidFill>
              </a:defRPr>
            </a:lvl2pPr>
            <a:lvl3pPr indent="0" lvl="2" algn="r">
              <a:spcBef>
                <a:spcPts val="0"/>
              </a:spcBef>
              <a:buNone/>
              <a:defRPr>
                <a:solidFill>
                  <a:srgbClr val="888888"/>
                </a:solidFill>
              </a:defRPr>
            </a:lvl3pPr>
            <a:lvl4pPr indent="0" lvl="3" algn="r">
              <a:spcBef>
                <a:spcPts val="0"/>
              </a:spcBef>
              <a:buNone/>
              <a:defRPr>
                <a:solidFill>
                  <a:srgbClr val="888888"/>
                </a:solidFill>
              </a:defRPr>
            </a:lvl4pPr>
            <a:lvl5pPr indent="0" lvl="4" algn="r">
              <a:spcBef>
                <a:spcPts val="0"/>
              </a:spcBef>
              <a:buNone/>
              <a:defRPr>
                <a:solidFill>
                  <a:srgbClr val="888888"/>
                </a:solidFill>
              </a:defRPr>
            </a:lvl5pPr>
            <a:lvl6pPr indent="0" lvl="5" algn="r">
              <a:spcBef>
                <a:spcPts val="0"/>
              </a:spcBef>
              <a:buNone/>
              <a:defRPr>
                <a:solidFill>
                  <a:srgbClr val="888888"/>
                </a:solidFill>
              </a:defRPr>
            </a:lvl6pPr>
            <a:lvl7pPr indent="0" lvl="6" algn="r">
              <a:spcBef>
                <a:spcPts val="0"/>
              </a:spcBef>
              <a:buNone/>
              <a:defRPr>
                <a:solidFill>
                  <a:srgbClr val="888888"/>
                </a:solidFill>
              </a:defRPr>
            </a:lvl7pPr>
            <a:lvl8pPr indent="0" lvl="7" algn="r">
              <a:spcBef>
                <a:spcPts val="0"/>
              </a:spcBef>
              <a:buNone/>
              <a:defRPr>
                <a:solidFill>
                  <a:srgbClr val="888888"/>
                </a:solidFill>
              </a:defRPr>
            </a:lvl8pPr>
            <a:lvl9pPr indent="0" lvl="8"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
              <a:t>‹#›</a:t>
            </a:fld>
            <a:endParaRPr>
              <a:solidFill>
                <a:schemeClr val="dk2"/>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17.png"/><Relationship Id="rId5" Type="http://schemas.openxmlformats.org/officeDocument/2006/relationships/image" Target="../media/image1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jpg"/><Relationship Id="rId6" Type="http://schemas.openxmlformats.org/officeDocument/2006/relationships/image" Target="../media/image18.png"/><Relationship Id="rId7" Type="http://schemas.openxmlformats.org/officeDocument/2006/relationships/image" Target="../media/image2.png"/><Relationship Id="rId8"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25.png"/><Relationship Id="rId5" Type="http://schemas.openxmlformats.org/officeDocument/2006/relationships/image" Target="../media/image22.png"/><Relationship Id="rId6" Type="http://schemas.openxmlformats.org/officeDocument/2006/relationships/image" Target="../media/image11.png"/><Relationship Id="rId7" Type="http://schemas.openxmlformats.org/officeDocument/2006/relationships/image" Target="../media/image1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3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3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2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image" Target="../media/image24.png"/><Relationship Id="rId5" Type="http://schemas.openxmlformats.org/officeDocument/2006/relationships/image" Target="../media/image13.png"/><Relationship Id="rId6" Type="http://schemas.openxmlformats.org/officeDocument/2006/relationships/image" Target="../media/image2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3.png"/><Relationship Id="rId4" Type="http://schemas.openxmlformats.org/officeDocument/2006/relationships/image" Target="../media/image33.png"/><Relationship Id="rId5" Type="http://schemas.openxmlformats.org/officeDocument/2006/relationships/image" Target="../media/image15.png"/><Relationship Id="rId6" Type="http://schemas.openxmlformats.org/officeDocument/2006/relationships/image" Target="../media/image34.png"/><Relationship Id="rId7" Type="http://schemas.openxmlformats.org/officeDocument/2006/relationships/image" Target="../media/image4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4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3.png"/><Relationship Id="rId4" Type="http://schemas.openxmlformats.org/officeDocument/2006/relationships/image" Target="../media/image31.png"/><Relationship Id="rId5" Type="http://schemas.openxmlformats.org/officeDocument/2006/relationships/image" Target="../media/image23.png"/><Relationship Id="rId6" Type="http://schemas.openxmlformats.org/officeDocument/2006/relationships/image" Target="../media/image3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3.png"/><Relationship Id="rId4" Type="http://schemas.openxmlformats.org/officeDocument/2006/relationships/image" Target="../media/image41.png"/><Relationship Id="rId5" Type="http://schemas.openxmlformats.org/officeDocument/2006/relationships/image" Target="../media/image2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3.png"/><Relationship Id="rId4" Type="http://schemas.openxmlformats.org/officeDocument/2006/relationships/image" Target="../media/image3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3.png"/><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3.png"/><Relationship Id="rId4" Type="http://schemas.openxmlformats.org/officeDocument/2006/relationships/image" Target="../media/image3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3.png"/><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4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3.png"/><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3.png"/><Relationship Id="rId4" Type="http://schemas.openxmlformats.org/officeDocument/2006/relationships/hyperlink" Target="http://wraparoundcare4u.com"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3.png"/><Relationship Id="rId4" Type="http://schemas.openxmlformats.org/officeDocument/2006/relationships/image" Target="../media/image4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3.png"/><Relationship Id="rId4" Type="http://schemas.openxmlformats.org/officeDocument/2006/relationships/image" Target="../media/image4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57" name="Shape 57"/>
        <p:cNvGrpSpPr/>
        <p:nvPr/>
      </p:nvGrpSpPr>
      <p:grpSpPr>
        <a:xfrm>
          <a:off x="0" y="0"/>
          <a:ext cx="0" cy="0"/>
          <a:chOff x="0" y="0"/>
          <a:chExt cx="0" cy="0"/>
        </a:xfrm>
      </p:grpSpPr>
      <p:sp>
        <p:nvSpPr>
          <p:cNvPr id="58" name="Google Shape;58;p14"/>
          <p:cNvSpPr/>
          <p:nvPr/>
        </p:nvSpPr>
        <p:spPr>
          <a:xfrm>
            <a:off x="103600" y="1696375"/>
            <a:ext cx="3561000" cy="33732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14"/>
          <p:cNvSpPr/>
          <p:nvPr/>
        </p:nvSpPr>
        <p:spPr>
          <a:xfrm>
            <a:off x="177419" y="1746657"/>
            <a:ext cx="3419700" cy="32676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14"/>
          <p:cNvSpPr/>
          <p:nvPr/>
        </p:nvSpPr>
        <p:spPr>
          <a:xfrm>
            <a:off x="232768" y="1791896"/>
            <a:ext cx="3302700" cy="31821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14"/>
          <p:cNvSpPr/>
          <p:nvPr/>
        </p:nvSpPr>
        <p:spPr>
          <a:xfrm>
            <a:off x="306567" y="1837134"/>
            <a:ext cx="3161400" cy="30813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C:\Users\Teacher\Documents\Assistant Head\riverside logo.bmp" id="62" name="Google Shape;62;p14"/>
          <p:cNvPicPr preferRelativeResize="0"/>
          <p:nvPr/>
        </p:nvPicPr>
        <p:blipFill>
          <a:blip r:embed="rId3">
            <a:alphaModFix/>
          </a:blip>
          <a:stretch>
            <a:fillRect/>
          </a:stretch>
        </p:blipFill>
        <p:spPr>
          <a:xfrm>
            <a:off x="1315860" y="1962067"/>
            <a:ext cx="1136500" cy="905603"/>
          </a:xfrm>
          <a:prstGeom prst="rect">
            <a:avLst/>
          </a:prstGeom>
          <a:noFill/>
          <a:ln>
            <a:noFill/>
          </a:ln>
        </p:spPr>
      </p:pic>
      <p:sp>
        <p:nvSpPr>
          <p:cNvPr id="63" name="Google Shape;63;p14"/>
          <p:cNvSpPr txBox="1"/>
          <p:nvPr/>
        </p:nvSpPr>
        <p:spPr>
          <a:xfrm>
            <a:off x="337316" y="2827458"/>
            <a:ext cx="3130800" cy="1840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000">
                <a:solidFill>
                  <a:srgbClr val="073382"/>
                </a:solidFill>
              </a:rPr>
              <a:t>Cherry</a:t>
            </a:r>
            <a:r>
              <a:rPr b="1" lang="en" sz="3000">
                <a:solidFill>
                  <a:srgbClr val="073382"/>
                </a:solidFill>
              </a:rPr>
              <a:t> Class</a:t>
            </a:r>
            <a:endParaRPr b="1" sz="3000">
              <a:solidFill>
                <a:srgbClr val="073382"/>
              </a:solidFill>
            </a:endParaRPr>
          </a:p>
          <a:p>
            <a:pPr indent="0" lvl="0" marL="0" rtl="0" algn="ctr">
              <a:spcBef>
                <a:spcPts val="0"/>
              </a:spcBef>
              <a:spcAft>
                <a:spcPts val="0"/>
              </a:spcAft>
              <a:buNone/>
            </a:pPr>
            <a:r>
              <a:t/>
            </a:r>
            <a:endParaRPr b="1" sz="1700">
              <a:solidFill>
                <a:srgbClr val="073382"/>
              </a:solidFill>
            </a:endParaRPr>
          </a:p>
          <a:p>
            <a:pPr indent="0" lvl="0" marL="0" rtl="0" algn="ctr">
              <a:spcBef>
                <a:spcPts val="0"/>
              </a:spcBef>
              <a:spcAft>
                <a:spcPts val="0"/>
              </a:spcAft>
              <a:buNone/>
            </a:pPr>
            <a:r>
              <a:t/>
            </a:r>
            <a:endParaRPr b="1" sz="1700">
              <a:solidFill>
                <a:srgbClr val="073382"/>
              </a:solidFill>
            </a:endParaRPr>
          </a:p>
          <a:p>
            <a:pPr indent="0" lvl="0" marL="0" rtl="0" algn="ctr">
              <a:spcBef>
                <a:spcPts val="0"/>
              </a:spcBef>
              <a:spcAft>
                <a:spcPts val="0"/>
              </a:spcAft>
              <a:buClr>
                <a:schemeClr val="dk1"/>
              </a:buClr>
              <a:buSzPts val="1100"/>
              <a:buFont typeface="Arial"/>
              <a:buNone/>
            </a:pPr>
            <a:r>
              <a:rPr b="1" lang="en" sz="1700">
                <a:solidFill>
                  <a:srgbClr val="073382"/>
                </a:solidFill>
              </a:rPr>
              <a:t>cherryclass@riversideprimaryschool.org.uk</a:t>
            </a:r>
            <a:endParaRPr b="1" sz="3000">
              <a:solidFill>
                <a:srgbClr val="073382"/>
              </a:solidFill>
            </a:endParaRPr>
          </a:p>
          <a:p>
            <a:pPr indent="0" lvl="0" marL="0" rtl="0" algn="ctr">
              <a:spcBef>
                <a:spcPts val="0"/>
              </a:spcBef>
              <a:spcAft>
                <a:spcPts val="0"/>
              </a:spcAft>
              <a:buNone/>
            </a:pPr>
            <a:r>
              <a:t/>
            </a:r>
            <a:endParaRPr b="1" sz="900">
              <a:solidFill>
                <a:srgbClr val="073382"/>
              </a:solidFill>
            </a:endParaRPr>
          </a:p>
        </p:txBody>
      </p:sp>
      <p:sp>
        <p:nvSpPr>
          <p:cNvPr id="64" name="Google Shape;64;p14"/>
          <p:cNvSpPr/>
          <p:nvPr/>
        </p:nvSpPr>
        <p:spPr>
          <a:xfrm>
            <a:off x="3844475" y="1696375"/>
            <a:ext cx="5061600" cy="33732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14"/>
          <p:cNvSpPr/>
          <p:nvPr/>
        </p:nvSpPr>
        <p:spPr>
          <a:xfrm>
            <a:off x="3949400" y="1746657"/>
            <a:ext cx="4860600" cy="32676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14"/>
          <p:cNvSpPr/>
          <p:nvPr/>
        </p:nvSpPr>
        <p:spPr>
          <a:xfrm>
            <a:off x="4028071" y="1791896"/>
            <a:ext cx="4694400" cy="31821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14"/>
          <p:cNvSpPr/>
          <p:nvPr/>
        </p:nvSpPr>
        <p:spPr>
          <a:xfrm>
            <a:off x="4132991" y="1892709"/>
            <a:ext cx="4493400" cy="30813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C:\Users\Teacher\Documents\Assistant Head\riverside logo.bmp" id="68" name="Google Shape;68;p14"/>
          <p:cNvPicPr preferRelativeResize="0"/>
          <p:nvPr/>
        </p:nvPicPr>
        <p:blipFill>
          <a:blip r:embed="rId3">
            <a:alphaModFix/>
          </a:blip>
          <a:stretch>
            <a:fillRect/>
          </a:stretch>
        </p:blipFill>
        <p:spPr>
          <a:xfrm>
            <a:off x="103594" y="113630"/>
            <a:ext cx="1795275" cy="1430525"/>
          </a:xfrm>
          <a:prstGeom prst="rect">
            <a:avLst/>
          </a:prstGeom>
          <a:noFill/>
          <a:ln cap="flat" cmpd="sng" w="28575">
            <a:solidFill>
              <a:srgbClr val="073382"/>
            </a:solidFill>
            <a:prstDash val="solid"/>
            <a:round/>
            <a:headEnd len="sm" w="sm" type="none"/>
            <a:tailEnd len="sm" w="sm" type="none"/>
          </a:ln>
        </p:spPr>
      </p:pic>
      <p:sp>
        <p:nvSpPr>
          <p:cNvPr id="69" name="Google Shape;69;p14"/>
          <p:cNvSpPr/>
          <p:nvPr/>
        </p:nvSpPr>
        <p:spPr>
          <a:xfrm>
            <a:off x="2041200" y="113625"/>
            <a:ext cx="6864900" cy="14304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14"/>
          <p:cNvSpPr/>
          <p:nvPr/>
        </p:nvSpPr>
        <p:spPr>
          <a:xfrm>
            <a:off x="2183504" y="134949"/>
            <a:ext cx="6592200" cy="13857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14"/>
          <p:cNvSpPr/>
          <p:nvPr/>
        </p:nvSpPr>
        <p:spPr>
          <a:xfrm>
            <a:off x="2290202" y="154134"/>
            <a:ext cx="6366900" cy="13494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14"/>
          <p:cNvSpPr/>
          <p:nvPr/>
        </p:nvSpPr>
        <p:spPr>
          <a:xfrm>
            <a:off x="2432466" y="173319"/>
            <a:ext cx="6094200" cy="1306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14"/>
          <p:cNvSpPr txBox="1"/>
          <p:nvPr/>
        </p:nvSpPr>
        <p:spPr>
          <a:xfrm>
            <a:off x="2501075" y="217475"/>
            <a:ext cx="5861400" cy="1196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600">
                <a:solidFill>
                  <a:srgbClr val="073382"/>
                </a:solidFill>
              </a:rPr>
              <a:t>Riverside Parents Information Meeting</a:t>
            </a:r>
            <a:endParaRPr b="1" sz="3600">
              <a:solidFill>
                <a:srgbClr val="073382"/>
              </a:solidFill>
            </a:endParaRPr>
          </a:p>
        </p:txBody>
      </p:sp>
      <p:sp>
        <p:nvSpPr>
          <p:cNvPr id="74" name="Google Shape;74;p14"/>
          <p:cNvSpPr txBox="1"/>
          <p:nvPr/>
        </p:nvSpPr>
        <p:spPr>
          <a:xfrm>
            <a:off x="4705250" y="4306550"/>
            <a:ext cx="1233000" cy="554100"/>
          </a:xfrm>
          <a:prstGeom prst="rect">
            <a:avLst/>
          </a:prstGeom>
          <a:solidFill>
            <a:srgbClr val="C9DAF8"/>
          </a:solidFill>
          <a:ln cap="flat" cmpd="sng" w="2857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lang="en" sz="1200"/>
              <a:t>   Mrs Black</a:t>
            </a:r>
            <a:endParaRPr sz="1200"/>
          </a:p>
          <a:p>
            <a:pPr indent="0" lvl="0" marL="0" rtl="0" algn="l">
              <a:spcBef>
                <a:spcPts val="0"/>
              </a:spcBef>
              <a:spcAft>
                <a:spcPts val="0"/>
              </a:spcAft>
              <a:buNone/>
            </a:pPr>
            <a:r>
              <a:rPr lang="en" sz="1200"/>
              <a:t>Class Teacher</a:t>
            </a:r>
            <a:endParaRPr sz="1200"/>
          </a:p>
        </p:txBody>
      </p:sp>
      <p:sp>
        <p:nvSpPr>
          <p:cNvPr id="75" name="Google Shape;75;p14"/>
          <p:cNvSpPr txBox="1"/>
          <p:nvPr/>
        </p:nvSpPr>
        <p:spPr>
          <a:xfrm>
            <a:off x="6468375" y="4306550"/>
            <a:ext cx="1558200" cy="554100"/>
          </a:xfrm>
          <a:prstGeom prst="rect">
            <a:avLst/>
          </a:prstGeom>
          <a:solidFill>
            <a:srgbClr val="C9DAF8"/>
          </a:solidFill>
          <a:ln cap="flat" cmpd="sng" w="2857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lang="en" sz="1200"/>
              <a:t>   Mrs Iqbal</a:t>
            </a:r>
            <a:endParaRPr sz="1200"/>
          </a:p>
          <a:p>
            <a:pPr indent="0" lvl="0" marL="0" rtl="0" algn="l">
              <a:spcBef>
                <a:spcPts val="0"/>
              </a:spcBef>
              <a:spcAft>
                <a:spcPts val="0"/>
              </a:spcAft>
              <a:buNone/>
            </a:pPr>
            <a:r>
              <a:rPr lang="en" sz="1200"/>
              <a:t>Teaching Assistant</a:t>
            </a:r>
            <a:endParaRPr sz="1200"/>
          </a:p>
        </p:txBody>
      </p:sp>
      <p:pic>
        <p:nvPicPr>
          <p:cNvPr id="76" name="Google Shape;76;p14"/>
          <p:cNvPicPr preferRelativeResize="0"/>
          <p:nvPr/>
        </p:nvPicPr>
        <p:blipFill>
          <a:blip r:embed="rId4">
            <a:alphaModFix/>
          </a:blip>
          <a:stretch>
            <a:fillRect/>
          </a:stretch>
        </p:blipFill>
        <p:spPr>
          <a:xfrm>
            <a:off x="4650525" y="2450147"/>
            <a:ext cx="1233000" cy="1538179"/>
          </a:xfrm>
          <a:prstGeom prst="rect">
            <a:avLst/>
          </a:prstGeom>
          <a:noFill/>
          <a:ln cap="flat" cmpd="sng" w="9525">
            <a:solidFill>
              <a:srgbClr val="000000"/>
            </a:solidFill>
            <a:prstDash val="solid"/>
            <a:round/>
            <a:headEnd len="sm" w="sm" type="none"/>
            <a:tailEnd len="sm" w="sm" type="none"/>
          </a:ln>
        </p:spPr>
      </p:pic>
      <p:pic>
        <p:nvPicPr>
          <p:cNvPr id="77" name="Google Shape;77;p14"/>
          <p:cNvPicPr preferRelativeResize="0"/>
          <p:nvPr/>
        </p:nvPicPr>
        <p:blipFill>
          <a:blip r:embed="rId5">
            <a:alphaModFix/>
          </a:blip>
          <a:stretch>
            <a:fillRect/>
          </a:stretch>
        </p:blipFill>
        <p:spPr>
          <a:xfrm>
            <a:off x="6468374" y="2438019"/>
            <a:ext cx="1233000" cy="1562431"/>
          </a:xfrm>
          <a:prstGeom prst="rect">
            <a:avLst/>
          </a:prstGeom>
          <a:solidFill>
            <a:srgbClr val="FFFFFF"/>
          </a:solidFill>
          <a:ln cap="flat" cmpd="sng" w="9525">
            <a:solidFill>
              <a:srgbClr val="000000"/>
            </a:solidFill>
            <a:prstDash val="solid"/>
            <a:round/>
            <a:headEnd len="sm" w="sm" type="none"/>
            <a:tailEnd len="sm" w="sm" type="none"/>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81" name="Shape 81"/>
        <p:cNvGrpSpPr/>
        <p:nvPr/>
      </p:nvGrpSpPr>
      <p:grpSpPr>
        <a:xfrm>
          <a:off x="0" y="0"/>
          <a:ext cx="0" cy="0"/>
          <a:chOff x="0" y="0"/>
          <a:chExt cx="0" cy="0"/>
        </a:xfrm>
      </p:grpSpPr>
      <p:sp>
        <p:nvSpPr>
          <p:cNvPr id="82" name="Google Shape;82;p15"/>
          <p:cNvSpPr/>
          <p:nvPr/>
        </p:nvSpPr>
        <p:spPr>
          <a:xfrm>
            <a:off x="103600" y="1696375"/>
            <a:ext cx="3561000" cy="33732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 name="Google Shape;83;p15"/>
          <p:cNvSpPr/>
          <p:nvPr/>
        </p:nvSpPr>
        <p:spPr>
          <a:xfrm>
            <a:off x="177419" y="1746657"/>
            <a:ext cx="3419700" cy="32676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 name="Google Shape;84;p15"/>
          <p:cNvSpPr/>
          <p:nvPr/>
        </p:nvSpPr>
        <p:spPr>
          <a:xfrm>
            <a:off x="232768" y="1791896"/>
            <a:ext cx="3302700" cy="31821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 name="Google Shape;85;p15"/>
          <p:cNvSpPr/>
          <p:nvPr/>
        </p:nvSpPr>
        <p:spPr>
          <a:xfrm>
            <a:off x="306567" y="1837134"/>
            <a:ext cx="3161400" cy="30813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descr="C:\Users\Teacher\Documents\Assistant Head\riverside logo.bmp" id="86" name="Google Shape;86;p15"/>
          <p:cNvPicPr preferRelativeResize="0"/>
          <p:nvPr/>
        </p:nvPicPr>
        <p:blipFill rotWithShape="1">
          <a:blip r:embed="rId3">
            <a:alphaModFix/>
          </a:blip>
          <a:srcRect b="0" l="0" r="0" t="0"/>
          <a:stretch/>
        </p:blipFill>
        <p:spPr>
          <a:xfrm>
            <a:off x="1315860" y="1962067"/>
            <a:ext cx="1136500" cy="905603"/>
          </a:xfrm>
          <a:prstGeom prst="rect">
            <a:avLst/>
          </a:prstGeom>
          <a:noFill/>
          <a:ln>
            <a:noFill/>
          </a:ln>
        </p:spPr>
      </p:pic>
      <p:sp>
        <p:nvSpPr>
          <p:cNvPr id="87" name="Google Shape;87;p15"/>
          <p:cNvSpPr txBox="1"/>
          <p:nvPr/>
        </p:nvSpPr>
        <p:spPr>
          <a:xfrm>
            <a:off x="337316" y="2827458"/>
            <a:ext cx="3130800" cy="18402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none" cap="none" strike="noStrike">
                <a:solidFill>
                  <a:srgbClr val="073382"/>
                </a:solidFill>
                <a:latin typeface="Arial"/>
                <a:ea typeface="Arial"/>
                <a:cs typeface="Arial"/>
                <a:sym typeface="Arial"/>
              </a:rPr>
              <a:t>Chestnut Class</a:t>
            </a:r>
            <a:endParaRPr b="1" i="0" sz="3000" u="none" cap="none" strike="noStrike">
              <a:solidFill>
                <a:srgbClr val="07338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000"/>
              <a:buFont typeface="Arial"/>
              <a:buNone/>
            </a:pPr>
            <a:r>
              <a:t/>
            </a:r>
            <a:endParaRPr b="1" i="0" sz="3000" u="none" cap="none" strike="noStrike">
              <a:solidFill>
                <a:srgbClr val="073382"/>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1" i="0" lang="en" sz="1700" u="none" cap="none" strike="noStrike">
                <a:solidFill>
                  <a:srgbClr val="073382"/>
                </a:solidFill>
                <a:latin typeface="Arial"/>
                <a:ea typeface="Arial"/>
                <a:cs typeface="Arial"/>
                <a:sym typeface="Arial"/>
              </a:rPr>
              <a:t>chestnutclass@riversideprimaryschool.org.uk</a:t>
            </a:r>
            <a:endParaRPr b="1" i="0" sz="3000" u="none" cap="none" strike="noStrike">
              <a:solidFill>
                <a:srgbClr val="07338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000"/>
              <a:buFont typeface="Arial"/>
              <a:buNone/>
            </a:pPr>
            <a:r>
              <a:t/>
            </a:r>
            <a:endParaRPr b="1" i="0" sz="3000" u="none" cap="none" strike="noStrike">
              <a:solidFill>
                <a:srgbClr val="07338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900"/>
              <a:buFont typeface="Arial"/>
              <a:buNone/>
            </a:pPr>
            <a:r>
              <a:t/>
            </a:r>
            <a:endParaRPr b="1" i="0" sz="900" u="none" cap="none" strike="noStrike">
              <a:solidFill>
                <a:srgbClr val="073382"/>
              </a:solidFill>
              <a:latin typeface="Arial"/>
              <a:ea typeface="Arial"/>
              <a:cs typeface="Arial"/>
              <a:sym typeface="Arial"/>
            </a:endParaRPr>
          </a:p>
        </p:txBody>
      </p:sp>
      <p:sp>
        <p:nvSpPr>
          <p:cNvPr id="88" name="Google Shape;88;p15"/>
          <p:cNvSpPr/>
          <p:nvPr/>
        </p:nvSpPr>
        <p:spPr>
          <a:xfrm>
            <a:off x="3844475" y="1696375"/>
            <a:ext cx="5061600" cy="33732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 name="Google Shape;89;p15"/>
          <p:cNvSpPr/>
          <p:nvPr/>
        </p:nvSpPr>
        <p:spPr>
          <a:xfrm>
            <a:off x="3949400" y="1746657"/>
            <a:ext cx="4860600" cy="32676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 name="Google Shape;90;p15"/>
          <p:cNvSpPr/>
          <p:nvPr/>
        </p:nvSpPr>
        <p:spPr>
          <a:xfrm>
            <a:off x="4028071" y="1791896"/>
            <a:ext cx="4694400" cy="31821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 name="Google Shape;91;p15"/>
          <p:cNvSpPr/>
          <p:nvPr/>
        </p:nvSpPr>
        <p:spPr>
          <a:xfrm>
            <a:off x="4173009" y="1837134"/>
            <a:ext cx="4493400" cy="30813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None/>
            </a:pPr>
            <a:r>
              <a:rPr b="0" i="0" lang="en"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92" name="Google Shape;92;p15"/>
          <p:cNvSpPr txBox="1"/>
          <p:nvPr/>
        </p:nvSpPr>
        <p:spPr>
          <a:xfrm>
            <a:off x="4443571" y="3045490"/>
            <a:ext cx="3863400" cy="424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en" sz="1400" u="none" cap="none" strike="noStrike">
                <a:solidFill>
                  <a:srgbClr val="073382"/>
                </a:solidFill>
                <a:latin typeface="Arial"/>
                <a:ea typeface="Arial"/>
                <a:cs typeface="Arial"/>
                <a:sym typeface="Arial"/>
              </a:rPr>
              <a:t>Mr Tillyer         Mrs Asghar    Miss Lawrence</a:t>
            </a:r>
            <a:endParaRPr b="1" i="0" sz="1400" u="none" cap="none" strike="noStrike">
              <a:solidFill>
                <a:srgbClr val="073382"/>
              </a:solidFill>
              <a:latin typeface="Arial"/>
              <a:ea typeface="Arial"/>
              <a:cs typeface="Arial"/>
              <a:sym typeface="Arial"/>
            </a:endParaRPr>
          </a:p>
        </p:txBody>
      </p:sp>
      <p:pic>
        <p:nvPicPr>
          <p:cNvPr descr="C:\Users\Teacher\Documents\Assistant Head\riverside logo.bmp" id="93" name="Google Shape;93;p15"/>
          <p:cNvPicPr preferRelativeResize="0"/>
          <p:nvPr/>
        </p:nvPicPr>
        <p:blipFill rotWithShape="1">
          <a:blip r:embed="rId3">
            <a:alphaModFix/>
          </a:blip>
          <a:srcRect b="0" l="0" r="0" t="0"/>
          <a:stretch/>
        </p:blipFill>
        <p:spPr>
          <a:xfrm>
            <a:off x="103594" y="113630"/>
            <a:ext cx="1795275" cy="1430525"/>
          </a:xfrm>
          <a:prstGeom prst="rect">
            <a:avLst/>
          </a:prstGeom>
          <a:noFill/>
          <a:ln cap="flat" cmpd="sng" w="28575">
            <a:solidFill>
              <a:srgbClr val="073382"/>
            </a:solidFill>
            <a:prstDash val="solid"/>
            <a:round/>
            <a:headEnd len="sm" w="sm" type="none"/>
            <a:tailEnd len="sm" w="sm" type="none"/>
          </a:ln>
        </p:spPr>
      </p:pic>
      <p:sp>
        <p:nvSpPr>
          <p:cNvPr id="94" name="Google Shape;94;p15"/>
          <p:cNvSpPr/>
          <p:nvPr/>
        </p:nvSpPr>
        <p:spPr>
          <a:xfrm>
            <a:off x="2041200" y="113625"/>
            <a:ext cx="6864900" cy="14304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 name="Google Shape;95;p15"/>
          <p:cNvSpPr/>
          <p:nvPr/>
        </p:nvSpPr>
        <p:spPr>
          <a:xfrm>
            <a:off x="2183504" y="134949"/>
            <a:ext cx="6592200" cy="13857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 name="Google Shape;96;p15"/>
          <p:cNvSpPr/>
          <p:nvPr/>
        </p:nvSpPr>
        <p:spPr>
          <a:xfrm>
            <a:off x="2290202" y="154134"/>
            <a:ext cx="6366900" cy="13494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 name="Google Shape;97;p15"/>
          <p:cNvSpPr/>
          <p:nvPr/>
        </p:nvSpPr>
        <p:spPr>
          <a:xfrm>
            <a:off x="2432466" y="173319"/>
            <a:ext cx="6094200" cy="1306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 name="Google Shape;98;p15"/>
          <p:cNvSpPr txBox="1"/>
          <p:nvPr/>
        </p:nvSpPr>
        <p:spPr>
          <a:xfrm>
            <a:off x="2501075" y="217475"/>
            <a:ext cx="5861400" cy="11961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 sz="3600" u="none" cap="none" strike="noStrike">
                <a:solidFill>
                  <a:srgbClr val="073382"/>
                </a:solidFill>
                <a:latin typeface="Arial"/>
                <a:ea typeface="Arial"/>
                <a:cs typeface="Arial"/>
                <a:sym typeface="Arial"/>
              </a:rPr>
              <a:t>Riverside Parents Information Meeting</a:t>
            </a:r>
            <a:endParaRPr b="1" i="0" sz="3600" u="none" cap="none" strike="noStrike">
              <a:solidFill>
                <a:srgbClr val="073382"/>
              </a:solidFill>
              <a:latin typeface="Arial"/>
              <a:ea typeface="Arial"/>
              <a:cs typeface="Arial"/>
              <a:sym typeface="Arial"/>
            </a:endParaRPr>
          </a:p>
        </p:txBody>
      </p:sp>
      <p:pic>
        <p:nvPicPr>
          <p:cNvPr id="99" name="Google Shape;99;p15"/>
          <p:cNvPicPr preferRelativeResize="0"/>
          <p:nvPr/>
        </p:nvPicPr>
        <p:blipFill rotWithShape="1">
          <a:blip r:embed="rId4">
            <a:alphaModFix/>
          </a:blip>
          <a:srcRect b="0" l="0" r="0" t="0"/>
          <a:stretch/>
        </p:blipFill>
        <p:spPr>
          <a:xfrm>
            <a:off x="5918366" y="2094313"/>
            <a:ext cx="720504" cy="951177"/>
          </a:xfrm>
          <a:prstGeom prst="rect">
            <a:avLst/>
          </a:prstGeom>
          <a:solidFill>
            <a:srgbClr val="FFFFFF"/>
          </a:solidFill>
          <a:ln cap="flat" cmpd="sng" w="9525">
            <a:solidFill>
              <a:srgbClr val="000000"/>
            </a:solidFill>
            <a:prstDash val="solid"/>
            <a:round/>
            <a:headEnd len="sm" w="sm" type="none"/>
            <a:tailEnd len="sm" w="sm" type="none"/>
          </a:ln>
        </p:spPr>
      </p:pic>
      <p:pic>
        <p:nvPicPr>
          <p:cNvPr id="100" name="Google Shape;100;p15"/>
          <p:cNvPicPr preferRelativeResize="0"/>
          <p:nvPr/>
        </p:nvPicPr>
        <p:blipFill rotWithShape="1">
          <a:blip r:embed="rId5">
            <a:alphaModFix/>
          </a:blip>
          <a:srcRect b="0" l="0" r="0" t="0"/>
          <a:stretch/>
        </p:blipFill>
        <p:spPr>
          <a:xfrm>
            <a:off x="4531479" y="2082400"/>
            <a:ext cx="737451" cy="935935"/>
          </a:xfrm>
          <a:prstGeom prst="rect">
            <a:avLst/>
          </a:prstGeom>
          <a:solidFill>
            <a:srgbClr val="FFFFFF"/>
          </a:solidFill>
          <a:ln cap="flat" cmpd="sng" w="9525">
            <a:solidFill>
              <a:srgbClr val="000000"/>
            </a:solidFill>
            <a:prstDash val="solid"/>
            <a:round/>
            <a:headEnd len="sm" w="sm" type="none"/>
            <a:tailEnd len="sm" w="sm" type="none"/>
          </a:ln>
        </p:spPr>
      </p:pic>
      <p:pic>
        <p:nvPicPr>
          <p:cNvPr id="101" name="Google Shape;101;p15"/>
          <p:cNvPicPr preferRelativeResize="0"/>
          <p:nvPr/>
        </p:nvPicPr>
        <p:blipFill rotWithShape="1">
          <a:blip r:embed="rId6">
            <a:alphaModFix/>
          </a:blip>
          <a:srcRect b="0" l="0" r="0" t="0"/>
          <a:stretch/>
        </p:blipFill>
        <p:spPr>
          <a:xfrm>
            <a:off x="7214760" y="2082400"/>
            <a:ext cx="781234" cy="952766"/>
          </a:xfrm>
          <a:prstGeom prst="rect">
            <a:avLst/>
          </a:prstGeom>
          <a:noFill/>
          <a:ln cap="flat" cmpd="sng" w="9525">
            <a:solidFill>
              <a:schemeClr val="dk1"/>
            </a:solidFill>
            <a:prstDash val="solid"/>
            <a:round/>
            <a:headEnd len="sm" w="sm" type="none"/>
            <a:tailEnd len="sm" w="sm" type="none"/>
          </a:ln>
        </p:spPr>
      </p:pic>
      <p:sp>
        <p:nvSpPr>
          <p:cNvPr descr="data:image/png;base64,iVBORw0KGgoAAAANSUhEUgAAAJwAAADMCAYAAACGNsq6AAAQAElEQVR4Aez92bMlyXHmCX5q5u7nnLvf2HPHStZe3TP10DLSMvM0Mn/jSIvMw8i8dVc3q1hFgiRAEBux70ACuUdm7HH39azuNr/Pz43MRCIzkSAQEUk2/B497m6LmprqZ2pqZjdupLZty5/oTzp4UhhI+tP1Jw08QQ38CXBPUNl/akr6E+D+hIInqoE/Ae6JqvtPjf0JcH/CwBPVwJ8A97jU/Se+H6qBPwHuQ9Xyp8THpYE/Ae4xaDYiHgNXqZTyWPg+SaZ/AtyFtiN+N0iihEwXVX7v2xIv8fH1LMdHFIn4iIyP5/ipyv0T4C7M8Um8R4ki00WVD7kVdV2rolYgk3uBup7wT5J4LuSRop5I+uBniUrpnz+29GHXnwD3YVr5BGlLgHqKW1IpXQ+2djHXfDrTfD7jfQGuyAdEzucFzo9A6Dt5pPzWx8mm38r455/wJ8D9HjYsPXAACndX4/xRs9lUpyfHenj/nm6/83ZPN998Q7duvq2H9+7pYG9PJ0eHOj0+1vj8vC+/mM/luh0ghZuWXtMIez+5hX959EcA3L88pbhH74HLnqvrAWKQtO1C89lM52dnOjo80IO7d/X6K7/Sj773HX3761/TN7/6VX3ty3+nb3317/W9b35TP/7+d/XLn/1Ur/7qV3rj1Vf1joF4/75OAeFiOlGLJzQtFjMt/NzO8YwdC4QOh2gyCC3Rvwz6E+A+wo6Ozwvx1oIpcjo5B2AnOj891uHeLl7sLb352q/161/8VD/67j8CtH/Qqy//TG+9/mu9/Iuf6Gc//qG+/c2v6Wtf+Tt9HfD9w99+SV/927/SX/7v/5u+8qW/1j9+4+t6BQDu7+7qDJ5HB/s6PjjQwf6ejg+PdH52qhlgXADuQtwnqOANP0LUf1bJfwLcb5mr9N6lw9hLajH+XDt4pZ//6Pv6u//2f+irf/UX+taX/0rf/8ZX9eovf6qj/R0d7O7o5PhQwcKibhpVda3jkxPdvPmW7t+720+5ezsP9MrLP9dPfvh9ff0fvqK///Lf6Jc//7kO9/dpY6q9nR3dvf1O7zHfeuM1wHeg5dohFPEvw1T/MnrxW6D5AxKIz+xdzvAyd+/e0Y9/+D19+Uv/FfpL/fRH39XbxGd3bt3SAwB4iFc6BVTHh4c6OznTYrZgul1oxtTo1WrT1MpVpX3KHRLDnZ2f6ej4SPuA8z48Xnv5l/rRd77F9PsV/cPffYnp+Mv61tf+Xl/HM375b76kb3/rG7p//64YAXweTa3xB3Tu6Vf9PxngbCzTUvERoYhYvqgQpy00YfqcTcZ6ePe23vz1y3r9V7/Q7ZtvaO/BfR3u7i2D/8lE5+OxxtwXi0Ufc00B2SlxnYHqWGzOVDzHSxb4zihzcnqq07Nzjak3YRU7JQ48OjrSm2+8qV/87GdMwz/S66++wjT9S6blXwDuH+lrX/0H/de/+Av95//8v+onP/mRTk9PAB5x3YXEvuFQvQPjx38W9H8ywNlLmJa2KXgzEy5Epev6AP6YeOqdt97QG6+8rHfeeFV7rD7PWIXOialm02kPrtJ2mgKaE7zaCSDq2BAeDobqSC9dgVfRdDLX+flEM7wemMP7taRNtZi3fTnXPz451QHe8SGx3MOdXe3usQjZ2dMO9929fd188y1955vfwrt+SX/zV/9Nb+FdpwyGpfTLb5qWafn26f/+Fw84+y/TR5miiB/AtphPdXK4r7u3burNV1/WXbY4vJ1hbxUE7CmFUk7EZpWC5446c7Y3JuOpJgDRMI6UBIZ7UM1mcwA2Izabq110pJceaClSf58BWNMc79cC0nlbNCZt3rIxHIHnTWp5PgKQjh9feflXepl4b59FS9exv4fc8hX++udD/2IB9+5UYyRAfn/PLCRgsGICTC1bEmcnh7pz6y3dfvtNYqyHgGgsYcy6rjQYDDQaDbk3qqukDPCaOmvgGA3wTcYTnZyeaQFo5vMFdWeACuBIagGNwWlKADLnTOryk1OSAVhXlVLOPIeGw4FWVkZaXR1p5VGbyCDkfOXXv9IrTPPe8/OeXsepBl3405S6VOfT/fY080F6T6IAEB0B/kxz4rCTowPdZjV5++ZNVppHeKi5ioGC9ykY2oCoAEe3aGXKuLEGgJgy3ihBC7zdnE1gkdcRu0WE6pwAkVRRFuxqNBwC2KonAy9AdAqXScoh9aBmhTs0wCk7GDSUzZQqclz5NivXr3/ly/o6e3y/evkXLFzusYVy5k0TRcDgvQ5+ap/Sp1ayxyZYUXDWOR6f6OhgR/fvvsM2xMt69de/0OHBQ50d7QPCU0U7UyoL7gstANKYFWbLwqAFhAtoRtA/Jp465/TgjAWBFwMd6S3AG+CxRni/YV1pDS+1Dm3gtdZHA22tr2qV+6DOgCmJCZa4cCHHhz0vYsLz83E/HdsrRkSviVPauMfK+GdsIv/1f/uv+v/+L/9v/f/+P/+LfsA+4Jz40mX7gh/zZS//iD6m2GPNSo+V+1Nk/nGKtXHsteoUOjs+YP/rHqCaCMsr4XHqXEvcmSG1IFZrmboMsjnAm+ERz5g+z0/PNZ8CSNxolSvAKY0BywJQivIVc93QwAN0AzzdiHvr+mPqAdSOVSzJTKE1xefLabqq8YY2SdGMad6Lil2OxgzmBq+3srKqxbzT3t6h7t1/yPT6qv7iP/9n/fV//0udnRyJDijAJ58PnWYRVY+Iwk/l4949lYafTqNFYorsmC5PCMbffO01vQUds8M/ZztkPiVuI39BUO4ThoLHMjAmeLcJWx4+0ioA0DwKU6cgOPZdiQhAkzF4KFT66bSpQga1p9ZMfp2yMhWSpEQZA38BqpvhSLnK8lbKDA85Y8Exm87Vwb9h9RsAcU67ExYVLQuMiNACwJ6yet5ns/gbHKd999vfxmMfIlKBs2Rg0cyn7uO+f+qE+mMIZIWblrywsiA+LSA62t9lA/c13WORcHq4pzlexzHSGFB528HT2xRPZoB1xG0FUAgYdWx7+LipBbAtcVrH0VfCS1Z4spSyBgYHd4rhoVoWDEWRkioAEy6HlxsQmw2bgepcKQDPghXufDIV6NKQmG2F/J6Yhn13HBcSMSUg5vSihgevmgK+M6bec2TfYSP5W9/4Rr9tMmGfz/mfVvp0AO6JaKeow3OdsRq9C9Du37nJNghg6z3bRFNWmp4uDbYF8Zm9T4tX8daHQQpelABPASQdVJDZYAKH6kHINNriHafsu00gb3FMATdFZU+liH56DhilnJR4t/JNArwFEDsM8FRf5UzxgMRiItQAsgGUU9Cq8GKCpzRjT+/kbKzj41M2kF/Xz3/yY+08fKC+QF/y477cg4/Lfzx56fGw/XRx7c0EICZnx/I+2913brI4ONCcWGrKNDrp7xM5VusJ4xfAZqCZBJB6HrYRVJjqUiQFP47tJnipGaA5x7tMHacx3c3YHukJD3mOt1zg9lxuTNkp06bBHBF4utwDym14mnR7pW+vb0i+KrzmI8/WkUezSgY/ckzwjj6z3SPW+/FPfqJ32D+cOY60R3fl36DgzcSt/9BGf39yX+nJNfVkW/J0amK4ywac4cke3r2lm6/+Wke7DzVjdTm38TGYjeYNWCkJnEFFC+IoGz+npLppZE81xZALgGueJgPExi0Y115vAVANhIgAvJ2mgG2MtzybzHTOfeZ32jToZoCydWMSXizRMnf4CC9cV0kr7MeNmGJrvF1HObCluq5lD5jgH9TjJtMCsB9wTPY6x2SvvfZ6/1snLk+RD3zeD7CewwfyH//rv1jAeXoyWYUGziELgzfYND0jZpuOTzU+h4h/FngiKZRTJWG9DtDYu1VVxb7YqAebvZi3QGzEFk+V8DiFFwM6U26Jk1bZcRkADUDSSpoAMgOupcAUrzYHGCQzAIoWnD50RjEJHYBqKtqn7SAtaKMATqPcm8ubbKUYgAwHVTnJacNhwwp3IMtpWXw/BnQ/51z2zTfecFeggPsHP+8H3QfzHv97evxNPL0WAkMHU5C3Pu5wAH+we49Y7ZTN0lNNmOZaAGCTeMpKCi0IxA3S4WCkAVRA1DkxkrdBEnZKAGPU1ArSU2T1IOUs3QBNmfp4LTAr8+3whIW2F6R59ZkBocFd4CPkKiw4WrxZR0KhbctTAdiKcoV2OmTr2rkmDIyW+xonD2srK6oMaOpXAG8E6NbXVtRUlRIdqfGM9+7e1q2336YvLERo/+lp/8NbTh+e/C8ltWiGN9u9f1v377yjDi8zJc6aA6yOlWekLHujDsPYyAP2uuw9OoBwjqHPz07UApicklKEclXhdDrMbf/FHY9UAFYGJAnQDFl9FsDyCFgG0oLA3m2ZMoBqKS/KppTlawGwFgCqYdru86IopZABNahqmWYsaMaEAAVwDlnFempt+7Y7Dam3ubaqIdNtTkle+PgXOY+ODs3+U0fpUyfRH02g0oPlgC2Q3Yf3NfVeGkYbY7wFYEsYPyUDSKweC8dDNIxBZ0yDE7YbvFXRYVQch3JKgCABtKIFaYWibX/vSA+myFZVnYXruwBkIa2oA3yFWhFwAUjlAtiFdt5P4lpQNminYzp1uySp6oFX0Y+WEGCsAlhJUpWTBnXVx3Mkykdm6+trWhmNLILu3b2nN19/Q6XIbD5V9C8UcAUlF01ZKBzu7egImo7PNCVgX2DQqq6V7K2IlzpiKaOt8DzDA3bETj6eCjh4isv2XikDrCTnFYDRst0hgNRbFPB4T62usjq8VUt9Z7l+AmgRPAG2gKoq9eB1XQMRR9fzzbThONGeNpLLG8QdEkiuszIaymCz/C1Ap0SfZ1kEk4iQvZ7Leeo9ZzV++86tXh7111If/eNT/kpPuf3H1zze4Oz4SN7kPT0+xEOcyUatm0YZwNmTLFgwdAYPZW3QAmBsxAwAHIRX3HNKMgYEsDobG2D2d2yYMHbC2E1dgSEgZDDCE9fWA8srygogAh+Zf21+xHo5hRIU1DfllHqv1bl92kkXeZ2fI+G5hv2UaT4uY9AtaaHuIhY0oJum0ohz2oo2Wo7GWkIDfcqu9CmT548ijg1TiL1OOIg/PtzvwTZjf6wYHMRZ9mp9HAfYOsDWUtaAwM6yseu6wrNk4LAUJ7gVg40p0c9eQBTA5fJNlXtAtgAtqNFRDhTItR3g14As0W6fjusLeLmNKuUelAJU5tUwCHLCi7o+YI4IdbRRLtocsEWyguxgCXB3tMQNXg4B7JlbPHeBl/m5zUFdq9C3ZSm3aqLCU/6kp9z+J2jeinpEn6C4i2Cktp3p/PREpxxqT9n+sDEaDDYniJ+w8iyATRioUNYUPCfMOKhrgJBVek/W9YfyGeMvjSdKCFBCgIcZUnWmFnU7plIDMafUA9DlC2k+O20MOtek3LIt4dGyGoCdc8hpiXqj0Sq8Ky0A3TItAN2C/FZLD5Y1amqNkNE8maWJ7wor7pkcm47HUxmA3mA+64/ppgp9+BXxUTkfXv6PlZr+WIweH58C60fE4fAJ0QAAEABJREFU4yf5YNjx6anGAG7KpmunpFwNtABs5xhCgGzRA66TAFYhjsspq/F0W1Vkd5SdKyKU89LrdIAg5wwgAm7qg/YBZRO8Ep7IgDXVKcjLAJFy0cGrpY2W96wqpT6oN68AsDX8anjklFSQOSKWe2uku4zgnVMmFvNqdACfohypB6qnT69MB0yjbncC2E5Pz3R2PtE5C6P9g33dvn1LVIIK9Jsft/ebKU/mLT2ZZp5kK0U25unJgc5Oj9QxXSYgUliZ+rzUAHP84zIzjrTa+ZSAO/XAShizY2pcsHjwQXqdQz6NaHm3oQdVLQGMCkBkgBgRCuqQpALoBnWlFaa+mvQ6pAbt1imURWtMeU3Kyp0UyNJO5yqkDfG6gkEArmD1YiA5DstV1hwPOfdgyHjdflWdBGtV5DV1hcyhwaBmoNQX90o++915uKubb72tO7fv9ABHFL3/ivhgyvtzH+9zerzsnxz3Ry155BpQR4eHmrDnVjBkwaALgNcRYM/mE7UE585z3JVTUlPVeJ8sg8aBejagAFJS9GDJPA/wfoJPDdBMFUZLEiUg+FaAZZBCoyprCFBr5juX8dRXUd+go4pyFcDfnm8hEWN5Wh7ipahKelFhTw5JNIBPQ1si8F8smBrxlolCBRkKXjlTukbOOuVedhym2nmnDhB38D3Aw7322quacFbsOnrf9cH392U99sf02Ft4og0svdtsNtGEfbe5fxOWqbCFDLg5e2z2eOOzU83Iq6qMZxjgMereS9gQHZ6qqWsZXOI5gZKcUj8lgiPVPA9yJVONsRMACMo1KbTi+AqeQ6gBZDVwrKlfU9FkZQ/qWjklZdJzSG5jZTjSozYDfk5L5NeUrapKKQWDpEXO5bNlC9L66RgeFYwrwEmSXNa8Mi8nrNJ93OV+0dIHPlREvg8kPvZXRH3sbTzBBvAQjG4vFuzB5hzAF8Am0haArf9V8bNzOc8dH/QnCwOMtIyhCt4wA6KcElNRkXhPGK4GQIELSfZafrdnqSr1RqZ3Capz6r1SXWU1BmRVqQZRFXV8H9S551dTt6krNVXugScAZt7Lg/rUQyAikCkUtFVRr6LOo3I5JSXSM3L61KFp6l6OirYyMuQI1VVWU9f0odPp8Qnt0hf95vXeH9D5zfTH/ZYedwOPg39EfAhblIrxWqbOcy8YOFVYzGc4i1aFKdRx2IRg+hzAFTySvYcp25iwWy4iCsaqKN8tDU8rGeNWGFBMmZlyNeX7NO5VSngqqaJMzXOifJ2TBnUlB/ODKosZVBXpXllWyJ0h5zc1eTn6+h4Mru+4MZHPRxEBYIqyxF2qaK8wlUYEgEs9WOuq6hcZBl1NfgU/MTBMdZVlfh1TtN/1WxeDk8HwW8mPOSE9Zv6PhX0BWL/FGLzZC3SAbMyUOWffrcW7dVBLXLMgAD89OV1OTRinBhQp4AIljFgAYYoke5uCR5QBlgLDBtGSZHDVeC4bucKYdZ37tEyNAemmLMnAGdQYu6qYdrNqeHrarQHiqG56AA2cV9dyWkUbbs+y1s6vAXwPGtG2PS9M+eSUaQnpDDreA7AUYscM/wHx5aCu1VSVUt8XgEof19fW1AxqSvfK4f7eJ0oA5Hgv4Qk9pSfUzmNvBj1jkMLsuZB/FSkAZXYiLRugPhYa490Cg1UYz+AJapjEvQNwBpMBillVKJdSwuhZSdKjY66MIZcGbuT8iCAvqwFkdZX7subd8FxXiXSIu2PHKgf5pY/FGsBlnnVV4REb9e2m0IhpvqaNkBS0j2g88AnaqVhOADLHowVQuv0ZoUJEKMOnAXj2apl25P5n5IkkUZavT8XH0nwqBPl9hAgPWADxQT227K0dHx3q5OSYqbSTDRYReLWF5ni8AqhySrKhTIGB7SUKK8HAoy04DuqgglckC5thVuq4rEGW8T49YciCFyzUywhj+1Ygo8lJNfxr8gd1I295PCKDPCNLVWU1VaWaMjllZXvHwVAGXzaPGgCytVLlUEKmKiW2ZmZq6VvleoBKdLxl+wYB1TS1RDlThzwizyBOtHVOWGHvXvCrBW4U/Cd8/rhV0h+X3R+Dm8e2xTL5+T2e2JZpAJU6OfHF573cAsgWOuHctHDKUFB8QekJowaG7JhSE3WqKivnBIUy7yEuvAGVNWcbxcBZGlOKCHPp7xE8MzU3ACXwMoWpezlVGjwVgIEvZSrnU8ttDADHAEA0tFklqeIooqlpO0nOd/sdMWewOBkNB72XSwAjw4NG1SKXfys4IvoTBJ+N1vByvgeHfzW+UDeRnxM1uXcMENfxfQFI7dnNH+n1/uuRLt+f9iSe6fqTaOb3acPu6/30Xt0SF2AjKSKwSfDksp3sqaZs5O7ev6+WaSZh9EQ2H8qpN/CgqVgUZFX2HjYQBRLkeMjGWWB8G8qeotiD4emEQWlVLQsPmlTwkwFFiqQqJdV1Vq5ITVJE4L2yqpz69mrANmCKHBp4VQOPTnVVK6cEBynDI1PH3relrcSzuHKfnhhcRQaKQeb+OTsi+voiZ8GGtKfiCjS7DwPaGdJeTsnZamr6W+f+2X3Q+6736/J9yY/9Eckeexv/hAYKdUzcPuJTGP0mZwdfXukdHx7IZ6fe9hAGyblSYPxe2QzpzHOFcXJK5C75RwTOrfTeJcwTYHGYKdAhMqAC5jrunQwO4eXs2Qy2pqrUVBiVdiq8UgDyijZySkop5PbquiJGq5leGwn+QcuJNpMEP8nPbsfnva4rvGcKKfNl0DuP4n3dQtsFD1YIJwp3g9QDhWYBeUWdpKbOaqosD7gOELd49tIPGn0qrvSpkOIPFQID9L/purfXb+iej8/UoeQMGKqqVspZFVRjCBvRwHDHA+MX6haMZwrkaAHcgq0EG7IjT5SBmZxvsBXybWCDz3FXDf+qqlgIZKUeGdQwsIqUJNUp49UqDQeNDFK3Hc5nAPhZXHXdEKdNVZgCaUgRoZSSgp8O2RbeT+TusEDcGR0qABMUqqVOy/GXSxtYKUR7uZeHoYLIbAv1/UAgPf0rPX0RPkqCIMPE7eKDjZhmLl4e3TBex/Q3n07l04UF0+JkMpF/ZSflrLpp2BMbsF817D1Nh4GCOikS5rxgwrsAaCH4XpDfGxlgma+cZyPbu+Ax7DVs1KB+MpjqGuNWSiRWAFoY1/yDe2Leyikp56S6rtRAzivIW+DZcu+ginpZwcJmpsI5a0QoUlbKuW9+BuBaPJVlL9Qz0EKihtQhl2V23FaQ1RRkmqepz0NusuSB0pOe3pWeXtO/q2WPSNN75bCfTO+lLJ86jNbilTpWaY5r/I9WxiwAAhD0MdRwqJXRCKPXGClkIOjCcCTA074GK8G8w7AVxja4be1iY0EZK3oqxcJUKYK1wBJgygCp5j1BQVqQ/36SSOip4aC+Bw4gKSbAbX4tK2iDo6OdlrSQlBOmoU1roENWU0u+AVRUFIHMj9JZsT6qV0jzcy83+jg7PdaMmLYwAAK+Jqrz9HQ+9OrpNPxRrdrQpg/LBw8yvT8PvSvwTNPpuQ4P9jQ+P+FoKcu/CVIAT6JArisNVkZa3dyQnyMV7LzAqNEDxF4hpSRfEQHOCo8FbwqwVHjvRAUAJWVak40X4j0UEcp4opyycvS5ggN1WzHf4bFaBeUNpgpP13lw4IU7PKjwqgIgC7+T7mmyY+AU8nyMZlpwcF+iVVcWEHfyCmC1jgpuq2NqLRzse5B1vM/Jm1FmDp/p5Jyp+lztfCoEUaFSr7/QU7vSU2v5Ixq2Qkwflo2+ZHp/npU/PTvT6d6uzvb3FRiwYDyh/IJBbWDrt6kbNRXAY4olCxYGEqDiqTJgCPxn07nmeBisI9dbsCe3wHDm1+JdqpRUAZpQcZELKkqkDUdDgTc5Ec4qgEwmALDAAzneC6DYMQhmTP8ztlU68oQwTqsCU1De9ZxePLWiiCip98jud3F5ynTIYk9HY/2nc58ZdIinmuk5Ua+dt1IXmk0XhBMjJfon2tdTvujlU5bgt5oPUkzcfuvjdNNFho0FIKbnZzpns3fO1GSsYQ+mkU7Hx+eaTGZa6rmTV25imvHUWDBeS2yUiojtKoEZVXXiHjimFofQEXB3svEDBlZUwpABiTo5h1IqKvALgF3boBg4c3d5ctRR0F6nINCcuDIsHNQCOoNMgCd1UpktkE1QqM6ZhE4LvB7MVdFwbSQhr9shE66lpw6gGXjeaxNyLVg8tJTLVdaQEGK4uqqN7W0tKOfBp0/BRXc+BVL8hghYU6bfSLx4cbrp4pVbSsG0MdH5wYGE55hDVrp32Y+OjjDcQg3ezSvJVFVwDkVABiuAa4lvhEGyp0TAklJSwNefDqDYqBGhjvIL3oszeHapxHPwbMo5qR5cxHJAhwoy0EAsGOlYEEzV2XsCsp4vwBAXrKUo6gBiBsQVYAkkcJkCb8veVAwICuYAjNQXcgQgly/SF/Ca0G/LaGopU9UDbV+6ostXrqpuaoly+hRc1tmnQIz3RAhGKqh4L+F3PAUAWaDsyfGRuumkX6nOAdHZ6SmnDkdgcCpPJ4MBiwaC9oiklLM6G4mFxdnRic5Px3izomKDpkqBgQVf2UgBXpDBxn/kdXjtPzllPFCW82zouq5lSinIhx8gMmD7fEBN4rIsz06LoBwfXZD7EoFJeC8AyqAa1JUag5B3MK3iulCInxDfEHWmDB57uwJIE3JtbG7qs5//IoC7gUxDBWX0Kbjo3adAig+IEIoPpHzEa18M70OQbNB55NuLTAGSD+rHZ2P5V5IMLq9WTTWgIzzSBAOdnU10BOD29490fHKuGVPSHIMtaH9Bk4W7oN7IBeCRJ67ojRfKGLYCvAWGLV7Hxs45yZQMJlEHcAiP0xPvHcAxCdmXRYofleCZ4eUXywuyAHMAtgTl/jmHyO4gUT7sGClW+mdxzZiaC20Z9Fvbl/XiZz6n1fVNJQ+ivhaFnvInPeX2f6v55Uqq/Fb6hycEyaakFEk5shqmzzlgwmVhkMJ0O+2nsx4cVa2aM0uD7XQ81ZhFwhn3o+NTHRwc6xRP5790NCHGmkELjOfpqQU0rb1Voi0AFdyDvEBMKzBko0stU6bBlCmTAQ+l1QONshTRjKMo8xIvsJAx4PKR4ALlqqZ4UcsA4kF1yv2Ke4DHXRkMlKlgqkjPiToMAHtQ86wbjs4sJzJV6GC0sqqVtQ1FXoYRNKmndr2vYaR+39un8NFGfUQfLl6oqmtVg4FKBICrNawrrY0arTSVCOLkP1LjkY8tsGPRnFXj3OAARObZG78TWyoTnZ1OmIYXVCsE20X2eFPKzUwAwW3Yk9nQhbQEgxqAGRwVICgYPSLJA6Anp1EmARIvYIw9P6ecpRDySBn5qaBCQou3BEfK8DC/JifllOTf7m29kIC/vWpOWREhKkkKpczUzvsCmYI6DavmcpFdKORnfQou6+tTIMZHi2BFPaIPlrLhnVbhGaqqwam1GqLoTeKXtfU1YpdaESF7vPPzsYKfHpArE5QAABAASURBVASkDZtaG5S5duWSnr1+Tc9dv6Lrl7a0BnCTjQ4tZq367QUEWDDdLpiyOjwfi1MleAXpObLqXMuLD/NMCJRCyv4CXR3AFghKfmfdWlHAx1wDvFBiy4Mk5chKKQFyr6g7eZ+wroLVM+tqpuCqrgAmAwA+bUj+LZKOZ5pSZ4ABqMRLkFaQr4O8eDo9PkZK+FHnka4o9lQ/lvOpCvCHNB6BJmFQj1a0xmpsRNwSFSDLCUPYX4SaqlJOgZfDc52dKuMhNldXtAXY1laGGjSVmjr3NBzW2t5cJW+k1UGlIejw/phpWDcaEf8lhTI8vfLLVVbKoZp7XVUqLET8myEZbyPLRv2SK3Up9/FhAph1M1QDJdI6cSEbAlI8gA2+CPlq6pufyzQMpIr3+XTWhwhVlVXViXZdV4BPKoB1DsjEPde1gvKTybTfCF8CUkv+QdkL0lO60lNq93c2G0UoWB97edR29gB4teH2JWkwlJXvdDkdMDQYKPHsP6+6/H230gOkaoiXMNAZXuwB+3Vv7hzqF+881Mt39/TmzrEenEx0xubpAgB0UACHKidleIbvALWqK2yclCLhjRpVgCgUvcwd3qaj3RYX5pjwjLhyCijG3P18CoDO8ZizLjTFmwpgppTVVJWGgGbU1Boge8ZCqEKzdqbUVDLQK9IT7RjgCcDSFANM6vC4YF4np+d6uLOjhw929eDufRl04goYvZ/kiqQ/yU96ko39Pm2hO5k+rE6gbHVLb1AMhghljNAnM4W1GNXG969rN3WlYNpZTMbqCNqtZAPogNXprYcHeufgVLeOJ3pt50iv7R7qzf0TvX10qj126I9mnU68sAAcXkR0GIhmlVJSTol7yAoMgJUwfM5Z0Seol71DoDkImLBNM4VmyDUHxFN4nrNYOcMLjZEJzCkBMqXEYKgBXa0aABrg7mtH7JhTwhs3fbvuWwUwBYBa+HuABe1HSB19nY3PtXv3tl7+wXf07a/8jW6/+Ubv4cnWo4uqPL4/hdcn8LF6nkAzf9wmCgbufIaI9zDnAuhsFFnZ7MUVdv8bPIQpYwXHNC0LheW91QlbIPusSk/OZ1pErTl0NFmoNCMdcjLRsmlaBiuK4Yq63GhikFB/hnEXbH8IS9tUVl66MDTNKGVS+TzKL6CzIJvLVSnhARNeq1LNs9NCXFRcbkgLsBTNAeAMgC/whjKcyZ/Tds2UXqdMXQiw1QY3gO5oo0UuU+G5oJuWxcX54b7uvvGKXv/Zj/Xmyz/X9PxUHhhBk/7AViY/P0lyv59ke7+zLXs108cVbAFWh2JTr7HS/x0QG8mg8j8HtGdwYG4vUPBKBaP3iubZ55rnTDmFRcAqRtx2/Nc0cp2Gu8tXVa21tTVtExOurq1LkXCMoQVTnz2W2y+AHdz0HsfeNWVUGaJc5y/xhUGX0/fq6lDr6yvwHEErLFZWtbW5rq2NNa0TTw6bWgI0DvjHLG5OTk51ds6+IEAzoBZ47QZPnVPg/bKanA1FLa+Qve+cQbGAh8t74AmvKM5ry2yi+7fe1mx8hkgtVZa+jTHDc68V7k/uk55cU5+spUcxxkeVNiBMKVAWAPKfI/VGb8EoNlqFKWqmo4YAv24ajB7otlPC+yQQ4noDjLe9AgDofT050wrx0VadNT850npTqXDuuUk8eHl9TavmExVT3UApZbxQ15MAfKRQVKGUkwy6fg+R1vpVpEReVh42qtii0aDGgw5UWAULqml/Ff6bawCQGHSlyhoiX5Zx0fYb1udnZ2BmRkKnQVX1sZ29nFfJ1lNCB4X2vBXSkdAysISXy5HUJPghV0P+5ORELZ5fzkdn4vKgdl0en+gnPdHW/sDGCkYuTKXoWX6eTc51fLirxWws/3Fle5KMNcAWAKlUYSQ3aR1XVa0Bhl3fWNfW9pY2Nte0vT7SRpO0jZW/SPq/2trQ5wDBv3vuhl7EA60yNWU8zQBDVRhyBRAW7jhYhbISho2QmKukBC5kCnUhKLQokjeSH+4f64079/v48JXdU/3g5n197/V39Nr9XRYmnaq60cbmFh51W96muby9yT4i4KTdObHfynCoISDNKdFUoW0pA6YKCtr0QPPpRACuKodWB7Uu4T238NIVAtqbdkzV9v4ubrJO1HPSE73SE23tEzTGQEWpH12wwwgtQFgwXSQMMFpd18blq9q+/qw2Ll3VDAO1eLsBBhoMRsoALaH0nJKautIQb3Pp8oZMW5fWuK/pmWsb+sJzl/Q/fOYZ/aeXngF0K1phKqqJ11ZHI42YdqsGz2cw10neJyti6gwppYzxq6XMWLEFkHNWvtPxTKb5tJVK1rXrL+hf/fv/Uc3mJZXVLd2fdPrBm/f0zV/f1Fd+9Eu9cfuuxrOpMvHjcLSKnGvyZm9d1/095yz3I6VQjhCiwFeKyCpQi14K8jYKrdPPFd479uEGyPMf/uN/0Iz3UwZoS3zrirCQ73w90U96oq19gsZ6Vx8fVzCUCORrwFThcXryH4MBeGsYM7PHBRTkDVIsIyu1A4Ams60wnKfcoQ3LdDkkfloZDfAwa9q+vKXLVy9pbX1V9aBWpKRges6UazHkGBDZu3XEckUy5NSqLAmwLTA4NyXqjQaNRgYL3uvypWva3NjmfagEAPzvZk+J1cbwOQCQD09neuP+vl55574Oz86VqqwBMg1GIzUcxaWKGJJ2xJUg9wNxeBKeXv1jIX5LPA0ZGG57sDLUyqVtbb/wvK5/9vNqiEWL4EP7eopXeopt/xOaDkUk2aCmiGA6qpSrhnvDQfW6GgBUGM2PDvNLOyeGXljVeKEQ6FB0UgIZ3tCtE/XDaijyb9hiEgV5NmBL4G1aMJUv4Cnai0RZ7h0G9gKkJwC9AGw9gcgMYCrksCyDnJSmYzXEULO9HW3yvkr9kUKrOWuFtq9ubnLCMdT5yZl2H+5qPJ6oquq+LxW8jKoA4bRMreC1yH0MNGiZ8XFqeDHVfRpAhHcD3+e/+GfKDM7MoIlcSbSnp3i5D0+x+d+v6YhQwuCJaaXgCouNkCplFJmgAbGOYzsQJm/0LsZjguWZCvFLMLID4FBVCT4RAIF7Tkl1zsp+T1kpZxksqcpSwnBBIyCUYqpyoVxRgNrC1FQAWQe10AJwGpQdnqgkQJErJbxtjRf29JeQIXHSsY1f/OzaSP/q0rr+9eV1fXFrTZ9hBfssi4erqyNleM3YM2wJGYIOVjScI9FmESjj0xH7d2oBfMcgqEIy0NaQdx1POOS9j+mo0XB4f/3Fl0TXVRHPGrwRLqCndqV/YstPrVqEFWayCKHAIIFBUs7EaI06tgeEIVoMNsOzLIjFOrxcuQAIUFBK0VNwz1CVE3WrJTGVDka16mGlqsmq6mABIjU4B//prQrwBcC1h+nBDSg8XbcAygBMQQtOg5RCua6WxPOwTtqC72evbOnfPn9N//a5a/rzZy7r2Y2RrqwNdOPypi5trLLClDriVPfDYA149e3Rrw4P2nF3zOZ7TonyoTXaWYdG9KWmraputLK5pcs3nqX9RjllBT96ytenDnA4Lpl+l14iQoIi0QUULK6CIcT+WmH/KvFso7UYzumdDYUXMigCwAReytMRLMwGgwgqqvBoVWLlmFrVeLQmFfmvWYI7sWzop+KkoDUDS7KH86F+yykCbkcZD5ZYSWf4Z/gk+FQZfnVhikxaXRuyUNnQtWuXdR26CvguA7S19ZHWN1a0xUp5bXVNg7pWQrhebqZs8y64KkQHh4XXrvd29nADQGZqIqlGH01Va42Y7cr1Z1hIXVEzGCrlLF8F8Pr+tCg9rYY/ql3sTQylHnQfBJ7fTa5rxUWEIiCFbPBzVmVilcpyT2lexNJMhb0J7K+Oe8fufTEQmbaE8fq2qGt+siFsWCgAbAaoCe8Yc1aOPGcAK+qDJ2okRRhwBcO3aslvqZfgKTxdBhVDLxq8qTsaYvCElywAaE7fZjKgR4NKK6yYh8NaI+4DFgerq6taX18HLGsaUi9XSQq9q4sOvvSKGbNogSwF6rdrAGeVQkFxhe9Zaxvbeu4zX1AMVrRQKFeVRF6ROai/rMP+4Ql+WcQn2Nwnb6oHw3u66Su+l4barHznXyCwBURTVn4LzihteHuyHkQouICSDlrg4VzOZGUXAGIPZcN1eKiCd2TGlFg9zjniWkD2lvYNPeE9sCvAQRzqFkBoPjak+fjvewTADfICYNeUXxmNtEbwPgRIA2IqB/CEX5pxnjrnOK3jvDaxbTKshqpzo5wrVXijnBLgLEswA+KOSm7LoLP8BlwL4AIZNlZGGhhQ6KNDtEybWzdu6PoLL4lxpg4kFig/4ksZfyLCtydK6Ym29kdsLCJs557Mtm4qrW9uqBo0SgTQHYbIoMNbIDkyU2FAUof3EsZbgrdVENthVRkoBk0HKBfEfy0eywZOOSll6vqeQlXKTLFJFe1nDOxfd0qAvUAtvJPTIfMEVUq9HJQHEHWVNKizhpw+rODBVrgPkLVOUkUbVYK/JIPVMoJdMa7kxUjLg8G0AMzL4zUal5AlNIikJleKnBVMn5efe07Pf/7zqtlaMUBTBB62VlU1iuTAIKj5dD7p6TT7h7YaAM2iB/4LipBXhOtXr+nZl15SAnR2Q7mqlDGCfPXWk0JSDzaJIqmniJDIN+gKLqHD0/EqOZ2syEmRgrImnkW9wnMXChPPPKm/wEHwYBIgKQDY4MtImklPMO6B6ncEqSjo9BxJFfKmlOSrY1AIEIvyHd6y8x3efl6Q7gGVIpRTpV5ewD5kobC5dUnXnntRV9kIpxrViwKeKef+rqd8LXv3lIX4fZvHTjK9Vw+rofiV7cv6N//z/13P/9v/oOH2JVWDgVLOgIkPnsEeywYTxQMShlBYBbyUJbcFHmmBsVvKtxdG1gWgQkmZ8gkGQZq4F+427PKZdiIUKfflondJeFGmvkShACg9iHgWeeYRQXnz5J5CUvE0upA9rUFXkEXIgliyXDN4zPG+HWkRgfdrNSbODJBb4zEvXb/eT6Vrl68osgdcpYQ8EWaup36lpy7BH02AUCZAvvbFf6M/+7/9P/Sv/qf/WRvPviA1nEkCrAg8IUZqMZjJBis2vHyF/L7As/lobMwm7SlnqGfEhP7dtZZ0AyQBsBxJvocBekFgBCahQr5Jbi+Fb6RIMJcMHNoOt2n04P0QSSaKu5AK6R0esaPcUsaOap1670Y9D4IFfDxwYK/ov6TENO1fEhiwl3f9hRfwcM+r4vQl5dx7wIgE/4Ce/seSPH0pfk8JcCoyvb9aWJ9WbDPUjc99UX/2n/4nbT3/kvw7bsXpLgAyCgZr8TidjYqnaC9oxqLBO/xnp+c6OjzW0dGxzk7HLHrnWlC+UM8gS/DplQYvAQKDtsCrY6HRJ/G1cDrlIlGSu0wIaxFFvuuFl85LFC+zDTZk6XpegIz2WtJagGmgtdTzvWPQWIYakA2qpNGg1gqLhmY41BYhxTMvfUabV66iH7edet5F4p2G2d8FAAAQAElEQVSvD3wieok+kPp4X9PjZf8EuaO8RyDENop6oAz4clWpV6tBQAbF1IMEYxaA5CMw/3rTGI92fHKqvYNDHR6fasoKUrI3y1irUKfI8Rfbcj2/wPC4HxVip5bNZgPFfL0nN59MOemYq7VnpHREKAB9MO33d+RYgq4oLlTUIZ8XNAXAFcDYIZ95drTTA61IPMreLafEuWyllUEDDVjdVqrx7s+99FldfdbebQUohwrcTUEbHiyuy+NT/fyzBtz7FfjecygwrrWaq6xEHFMwOJBRwag9ULgvvC3Bnp1/9fucIzCDbf/gQIeALnLWKnto66OhhniSrAB6UsLQCV4XlhcWhafU4d2ihLp5J4N4ztbM6dGRTvGSLW2EJFeTK/DQ/7uLFH6TeblON1uoBbwdns19sbydgfkudODBc0W9BhogyyqLhCH9q5C3YnX60hf+XJfwbqHlj969Ck9FEcH9vY/bee/tyTylJ9PM42kl4jcV+MFWKowRGKcwLRUyAyMJsh0deE+YRs+nMx0Rq+2yaXxweqbGIIPqKhH/SIk2TBFeZyZFrhVVLUG+R125EM4OsNFIlKRQ0unJuXb3DnTCgXw7ZREAoArAdNsFcEpZ0fOMd+sW6rd4uB50neT30pcN+TLnQVVp1NRaJTZdGzIgmkYRqT9RWL/2jOqVdYl3/cbl+qbfSHwqL+mptPoHNhqBdyhY5yP4lD4vlABFyrXEKo0vOxPN8SAzjDphGjxnY/eYOM1TqIG3wnHQ2soae2WNKgxrT9TRljLgqCtlgDjYWFPiVKBy3LS2qmowUHEZxEmiTShHlqCTs7Ee7OzqlEP7xWKGB5uJgFCi/QK1TOktcnTvArHgLVuyF4BwAeBgGqECz4iknBJgG/S/WTKoMlN8pyonVYDuM3/2RTaYNyTKA1V9+BUkm7g9pU96Su1K+qe3bEBFWHEFJh8koXPnhTJAMYnXluloTlz06J/qnU+nOhlPdELstmCKHa2saBVA2YA5hQLjiopL7nxHkc9eDZyOc9IuOi24L6KVMiUhG7qDl/Fe44EiVzo5O5f/hdiEKXxKmwsWBgU5OgDXsSItxGsRfU1A1srg7cltIwcty0QRFQZLpnDdVKpZLASeLgYDvfjFP9e//r/8X7Wyta3OdVxYggPkynp0FfnX4B+9PY17ehqN/vHavNDsuwyX7zaYtZ0y3ePTeUoFMPgMzTDymJOEU+K2s8lE9mADthBWAFzGiynjUTCqTBhPsCxQC48FpxJjtkymeKsZNOGsdUqMZsAukMF/DmJuIPFcNw1npCsKPNPh0YnOietmxGgG3HLabHtv5rgSGKgzCNVJCfCF/ISHk4qQB5qzYjhiBX18PmHfrdWUtOCo7Nl/9x/1n/6f/y9dfeGzqgYjWqYyea5ZeLPs3N79oIb++dG9f3mCX3TvCbb2GJqyN1GvYCvaalY/JR0RtI8BVAEoPuMU4EkV3WWD1KO8xZQG5MBxkMHG9KuEm8KzFcqa1IOOtJx7zzHFe03wUBPONscAbUz8NyYOXCBEp1CJpPBUB2gr7qujEVsWq5oCtJOzCVssreZMowuoBfidwQnPFp4+PbCsHR6vILPRBlsZNB1yTADcneMzvbZ3rDePx7ozLdpPA9U3XtDz/+Y/KI9WUUOCLvTgivr462mADgk/XqhPc27BItjiQsRgSio6JfC/c/e+3r55U4eHh3iOTgkgJQp6Kup/O2PYaHVlqNW1FQ1HA+UqS5H4JAnABQBThB49Z8Boakl7D3QLTQGKgWuQVUxv1aBRDW97ygy4R8R668SFQzyowW+gzgCbveCC6dGeseW9hU8PPoDW8t6RV4DakoQcWefEeffHc72yf6Jf7p3q1cMx4DvRyzdv65A4lIldCnEB/MLN9eHnpw8jez7Th+U9zjQ0/DjZ/yG8rT3Th/N4P9g8ZU5mUx2wh/bmm2/ru9/5gW7duste2pTKSREJBxeqU9aAxcDa6khrq0MNBhVxnvNtIXwUgAoDzpST7BGrKqkGgDVbEAZVSZI9TgvYlZIaQDbyAgLg1o6rSEtVVkU7phHpm5vr8lncrJ0zpbfy9Oi/yjQHWDO8HFhSoe1SggEiOzcV8UwaUkm51phV7oyCU/b2jk7Gur9zqDffvqsf//Rlvfzr1zRmynZ9cVGNb/Mp3E3cPiUf1PcpkeS3xLCiTL+VQUJRr1S+CnR+PtVbAO0fv/1dvX3rHYleJQzelVAhPxL3sjRAAhB1VWvgoJ40/5GYGavVBdOkvUzpCtiAuHuT1+UDADWDgdZG69reuKytjUtaX9/qp8vhaEWelu0BE20alJl70A5NA+ig3FBbmxsy7ylTsafYOUBb4IFadYBwLgPYHq8TcppK8BDquNsbjuljDU//07+11VV1TMXHbOXs7T7UD77/Xd2/xwBj0FEV3aAAhTwoTU77tJAl+7TI8nvIgTFQqLqih0yfv/rFz3Xr7Tc1qBPeKKnCI0UkTfEK2FRVahT8uDz2VU5JTVOrAXiZdE9jZxj0mL2zMavKlpgrR1adalVR6dFPLpmtiFCGdwWPQV1rBBCbplHNc64qFdI9vXUBXhJfvGfkGRIrjojpWoD2CHQztkSmkIE279e8HSK2KqIu1CFboS2cms6JFxf01224f6a+7arROzdv6S/+4i/1ta99Q/cf7MggiwilRO8i6dEVMH5Ej9Ke9P09aZ50y39we4Vp8229+tqvtX+wI2yKlVqde5uDmOj+/ft6+513dMpeWAIMzF4sJjrZyxSmpqTUA27oKRFahSpkOj461TFB+Zh4aTpr1S4KZhdUxLJSAWAyhq9IqeAReCCDWBg2Uq2SKnW5Aj6hGeVaqFDWHAxMk4BUB5+Oiq5eIpDLqZIAqEFmsLVdCDxqzNcJq1Pz6YHNosT9XVkZaH1jpEU7069+/Yq+/o1/1Le/813dunOXFqSIkC8D0Hf59RH1CU/+658t4E5PTphG39D9+3c1GZ9rzpQ4xQu0gO2QI6q3WTTcuXNbE6aZimOfwPsoklqmIk9fEaFcV6qhATRqKq3g9YbES4vJXGfESaem04lOIb9PiJPsoTpWmAXqaKul3QWAMJC7UtjcbbXwyhUvuSDfU2ffHgipaGMwajR0/Lg6UD2qVQ9rVYNaCflSzgpIeMYOyHjKdbznlbC3cbooSjmRHXjzSutrq6pzZlAsONk41c23burnP/t5f5+wx6iLKwJAI9vF67u3d4H4bsrjf0iPv4nH08Lx8Ym8Cj3loH2McseA4eT0VGenJ7p3944ePnzI0dK+zgChAFRqGgXGKhjSwFCEUsJ4OeEdcz/FDvFy6ywohhhfzGNTptkTtiIOD890yN1T7rnBhwc8M/lvyJ1Mdc6Wx4SyY1aL53jUc995nxAbzgw+vJnQdGSpqnO/Ol5bX9WIjeYasGXLVyUhEGItweEYzTQHtN6c9uIiUkZ6Fwti0EYjpukKwBUPIhYk3gq6efMdvfrq63rwcEdS6NEVYb68lQtPymPEe/m8PpFPeiKtPIZGWjyMtW/P5oB6Opni6SZ6+OCBdnZ2+qn1lHjsGAD4D/5FM5DjK6Fkg65Y1yaFEqCr6lo1Hmi0MtTaGvtnw0a1AUlA1jG1TvF6JwBp5+BY+4DviOcjwHcMnQC646NzHR2cLonnk+NzZJhpwjmqPW9HMGmPkmlrCPiHg4Ea2jRgEjIJD+Sb/AUoOqbitu00xVMenpwie1auajELKyHXYDhQDVCrKvPed0TmcXZ2ptu37xBu3PGrfuOiWN/v30h8si/pyTb3x2vNsVCg+A7vMfOOP5u8c46OHj58APDG8jHSjOnOxjok/hHBtXAxBY1jz+XUimewRBGhhDFyTni6SkNiI/+2yMbqmrY4W90armgUlUTsZ28zZnN2gubOOXk4x4NNAeT4bKbx2VQT7vPxQt28sNoN+CYWAp1Ag4KfCtBUeNAcSYn3TE6CPHhyyqQEj6GO+G1B/DjhSOzkfKwMSHPOlCyqUsbDDVXTp8SzuAzi0aAhvdLk/EwHe7tq8Xpkfao+fV8/VRJ9QmECg9ljzNhmOOdw3P+x24P7d4i9TtQyDfWEl9g5PNKdnX2N8Ra9h6PHj7xHB1jtBoI2O8zsPTZxElENKjWrdU+D1UYG3ybAuzxa09XhmtbrkYbVUBU/qZUGrF4Hi9BWHurq2pqevbKlF569omefuaRrV9Z1eXNNw7pSTqn3asmyI1spNMyz5QnyMoDy3XGbp9AJ3u0UsLEXrJwrFxZjQxle1WCgChCmzDQLo9HKinvAacZUsznAn47xsOfU+XR90qdLnE8uzZzz0HOmzPFkrJOTY90lbrvFHpwB2HUdOCr9guHug129fvOOHu4ekUZ3AUjBU/n34Vo8kzB8UiinrMD4SiElPgCvHiRVUMmFlWeniml2e+uy1utVrXeNLuUVXQWEGxh/g5hs49K6tq5samN7nb23hsA+aZBNme0UwTYUtFMUgCPs9DRHBvBCbAegAM8CD+zN3THpR8SGD/eRO9dyWLCQlOpGdTOgfK3EdCrk7ZhnYav19TUtAOnuwz0d7B9qQphBlU/VJ32qpPmdwgQlTNgKKxlYPeG9lveiM0DoQNu/VHlErDVZFB0zxb1zf0/nGAO8Abwix0desRZzBBQZwnYAoyhoogMSHdoptRQDKTdMjd2cVehE4uBeZaFInaKSEvnDtVqDlaxqEErUSZl7SnARWxsLtRzOJ0CM5Op4bvGubp95VxngeHoU0+h02mo87bRLbPj2/rH8t4ZPCA18pJZypRF7ed7Tq6pKOSOgpEQ7fnZMZ9CZ3yHHeges1sl+9xMR7z4/rYelxE+r9d+73UINk/rROyN+avFWLV5KCkZ+owWez78yfsqK1SWbwRA7Jh0Q5N/bO9EEBC08d5Jp9ZsShsgp9YYTl6fqCHL4yBqqSRyG0groGpEwLEpQNZKYWZWroshA2b+qJKDKAgFx/NSDzdsbyql/b4n7Fix4DDgPkoikiMwgkHzOesbiZIeV9/3DYx2ywp6nrBkDKii3ynS9wlZIg0fNOVPHAgZ32o9QrpIawoEhnthAPieW08XlPvULl7hIeEq39JTa/YOb3d3b04RFgo1mwKFy1az6GmgyHmtGXsYozaCRMPYpsd4DThKO2e6YM23xkTCS753EY1KVck9WypKCdKn/SqHUZCWm2DT0nTyAGGCQUE7+DZTeoCpSCC/WqV3M5bSMB0s5SeR1DI4WAC2gXm6K46xZjbbyrx49ODrWHabRHTzcuC39BrLzV4jR1jkeG3GsVdOnxACBIZ9QAMaE7KaMF3R7BtgUHVCg/0REfwedy/tT+rYWnlLT//RmO2I0nySc+VShN1yHKaWcs0arK2yh4W1gHxGqq0o1QfaC90Om1PsnZzpjinJg3obkkuZXAIINl1NStgEpz6yorOgpAYxE+cSXSdzfJRfknRkRgFEQhHSeMpFNrg8IhCwS6ia7o62W/I586sDTygAAEABJREFUuqI5g+CUk417e0e6tXugPVbVY0bBgjm9g2kgz8bmJvt362rwbinj3QR8aYebgnxTYfT4bnK6Qef7Iwr559Hb07mjgafT8D+1VSvxHIPs7O718dqCJZwNWDBkpKwBm6EZkDnGwSSoWD0QOww+bjsdc766x6bsMacDhEqAs0CdDIDl6A/lVMneIiIpQRmqoIRBs8KzlRI/QVqkpOCuFFISVwfoOgYAAvHW55HRAaC4uLeWGVncF3s7/wch9w5P9daDPe2xUFjQflQ1/JIqPLYXCZcuX2YhsqKKrRApELWoM1PRSzpvXhEh68N9CeRKENkf+MQH3p/sa6+iJ9vkH9ZayzTTg42YbMJOvhcIHR4DnWMEAZasFQLrAdNOxgAtAb736eZMb3O8ysrWJe3Pix6cz3UI+KYE8AtojvEKhpSSIjLfGWBlqUuKLvr3DLBqQF3jYSp4m39o+ZN4rzBwVWflTHmoqlL/LGK6gtwCsC1AQ1wJPl2kfiHjmO21u/d1nyk/hqvyH76pBgMZbI7Ztre3dPXyFY3YDwzaszc2wMTle993AF3lijBjrlM2u+cMqAVtUeTdT0S8+/w7Hh5bdnpsnB8T4w5w7OPdHKN5a2TGIsFg6gwYNF9o1yu5QV0rpZDLeOtkAeAyaaoHytuXdRvj3jk80QnbD3MA1QKIzkgwH4L6wnNnoxHE+19dFabhBHAyRqsj69FvkWQmXGCljEfKdaWGbYuG5zrXqnKjHBzkY/jOfAPhUuqBlCgzZ/FyyFT62q37usVWxsrGljb8d3kZFP4bcQG43M4Lzz+vEcdgCnoHRYREXVMoKyFPBmwpZUWkHnRHHP2ds2LX+y6D89FrMQvo0fuTuqcn1dAnbwelyvThNQpGPz07ZpthToGC8+igi/IoMABZY+/W1MRGc/VgA5S2UUQoIpSrSoHB7xGc3yZuOsM7zCSm1paWQy1bKYs5iRjVXiPnpJxzb+/CpnIHIDsA3AFCU8GLBgOhSlk5JWLGWrnKUpLmpE8p19KuvahSVou1p4B5l+OvV+7c11sPd7W2vc3+3ZbW1te1urEmT6FXrl5hGh3qmWduqGkadQyCFtmkUL6QSVzZsgUPfFZXRhpx7GX5xLpY9Ijk3/oEKjP9VsZjTkAlj7mFPzL7ghebTCdaYPSEcXPKioiecq6UU4WXGagGUL2XwkhkKpM3ZIukZVrF4hoMRmrxbMfjmU45PpqQPm27HiAky3WU4GuCvx5d/bOt5QTu8KcURZNyZBITA0Dq2qIpU/Y50/6URcECkM0WRWe8HxJD3gLsr9y+q9u7h1q7fE1Xn3lem5euaH1zmw3cDWhN21tbunbtqkaECBEhY8f97+wtaZrGlHJWZPJ46QC3AJmxXjGdk8RnmcfDb33M67cSH3PCPz/AYeCT42P0WpRSKKPwlLKkUEQo5dynDVk82CtU5NWAbdAAQrzeAg/lmK2qa/XTGmDoQcEK1t7ItOCstItO6kkCTYqUFDkpY83kZxscShFKQZ5RShUh3xzgjvFqZ+yjnbMdM2GRcALQ9og77x6c6fUH+/r1nR09ZDrdvH5Dz332c7p07TqebVPD0aoGw1Hv0VZWhrqKl4uIvm8RYczRRGiKBz44GeuO/4O6O3u6/eBQdx8e6oRFhyKrpr8pZX3cFREfl/1Y8tJj4foHMbUSTB/OpGUUnxCfGDg4OwVKTTlzd1eiN0zKWQO8mUGWMnkAop8aU62Cp2kBhABNTWDeRep/m3YOUOzhvKM/xdstgdfJOCqULQljB6SQqKPgruUVhWfA1zJNzogJx8R9pxee8wxAn+Dp7h+d6u29Q72xAziOzjWpBlq/ekNXn3sBz3aZ7RwDbag+HEDmCmCP8Gyr7LtdtEKTwWNoDL89VrUPOK47PGSbB+CeuT3OXf0bLV4wZAaZeVDhU/WxlT5VAlmYiFD44QNkkPnI5uT0hPhswUgvCoxv0Ik6trvvQVqNB6ubRvY+BljLNOQR77wOcFFTzWhFBeOec2KxEAsM0ieAcQzg7JWm3GfUW5hKYc9uWcZlO4AuUyR1+J0FdccXnuyAbZvD8VRHAG8fINwjVntn/0Q3909ZHS9U8GKXbjzLNPqcVtY25JiyJ2TJOTEoOmWeV9lTTAY7eigXRDOsQic65NjO/fBR1uWtdW1vrGh9daQqMyjw0DknDRhQQjaqfmo+n0rALWOLUFjLF6paYHz/q6xXX32Nw/oztQCjgLBCmaBMRCgwfqS8VDGGsgcLDDcHCAso4aW8818UEmXrwUipajQjbwG/jvQ5PCfEX2dMvWdMs+dMjQbkOXHejDIT5CAUkxcBLUZdpCT/27AzYsrD2VT3zs509+RUu4DtiIJ7nI3eO51pfyGdqdZw64ou33iu92q9fNQPZIkIRYR8tbRh77TC6UJC5kKPTB40M+QaTyaUla5fu6Lnn72qq5fWdXl7VVcvb2gT4A0GlZqmZsGxIikAcNGn5UqfFkEeyYG91ZNQcSxTDaoTzhdfefUN/eznL8sjOyVEJ4NSiojeIzgtInqPQyIjfKi6biRRFrJ3MFCdJ+qnulI9HCrlWuMpnicqBc9zhc4A4THx1xFx2Amr3NPJlPhoLP9jmzPST3ua6xQAeBP5IV7tJlPm6w92dYctlxP4tGxzVNtXtMrUeen6c3r+hRf07LM3tLa2qrppVFW1IlLfn0KnTQum4Ijcy12xmnafCgAENbL8cwZB4WGFbRL/S7CGfb+qXvLo8MRBbzODbtDUchzLq2Ddk5+fNtkST1uG32jfXs30G4m87O3v69XXXtMCA1eswFZR+ApBtQ+qq7qSDVPXtQJjhbJyHmgwWNFohdiIbZKIUD/OuScoJ0rlpCFexH8x6XwyXq5Q2XZJOatLlcacexlw/RQJwHoA4l2OxhMdMGU+YIP1JofsP7/3QN+7eVs/unVP95hC1248r2e/8Oe69uJndOXZZ/XCZ17QM89e05Wrl9VYlpQUEaroRw1geKRfc3XEp+PJuRLpQ7Y3UkrqL2SdA7rCoFFk6lUaANgaOaVQV5IOj860s3Mox48pV6xsV7TJcZi4EmU+TKdkPfFPeuIt/p4NFpR1ygbm7u6uJuMzbW9vMHIHF+BhZDN8memkkpWiVk4YwwsGDNsMG7zJWj+1tEyTU6Y5/2usljoG1JwVQYuxulxrptAURjgPpSJVxEIZMAiaZgyKwd9Bjjc4i/0Fgf9PANmP7t7TTzgheI33XTzcCntpf/bv/4NuvPiSmpU1KdVKeaBcDVQ3Q54rZcAQETisoohQSqm/e6qfMCVHhJqqVpWyEFOFnygSezikh1aG5sErU7jzc5XJ7JRzUVUnJeS2p5uxgCkKKZI+TdenS5r3acZK7om08fmZJniWpq6J3050zLZIizfoStECIJhaPNMMI7QEzJETys8aALpVpq+19TU5bXf/UPcBx+27Ozo8HGv/8Fxe6e2zapx2SadsXbRGHHZKKWTjpYQRoTBFko3s+G1G215YeFFRE9w/+9JL+vyf/bmuXL+uAZ435aygfOZe15UqgGFe4jIg7M1a5PW9ILsiNKX9AcBs8F5+p6gKXy6fc1JCpgELgUEzIDWpZdrPkQBn0spooNGwZuAVTlcW2ts70C9/+WsWVx086JA+HdenFnA2rMmqGo/HOj87kY3jXz1azDvNHHMBjiplVRgVrapjui2khYIRX6upG4ww1CpbCwOMeH5+ruW/7ppohxMGTz+Ra5VU6ZSV6jEbsnN7uU4YLpQwZkoJbn4O1XUGxHXPczQaaW1jU1dZbT7/0ud04/kXtMV5ZwMYIrIiQjlDTI/mkbPT4AVPsKqWdhbEa74bVC0Dx2Ua5AzKGGTuS3FhhR5dKWXChDUl5D48YrVOTBeRlFPq9dDB13185849feVr39T3f/RT+Y/uuEv6FFzpUyDDx4pQQNKMqebs7FST6VgTx1KnEx0ejbWYF2UUn6Jixima8W4gzjGCFKoqQIcB/c/pRsR8md4WPGNgnDHexCcBnl5nTKvns04nrEQn7KMRewM4KfFjDxIR8hUYu1PWnOk7Bqva8AnBs8/j1W5odX1dqaqQNjFdUr1IKSXlnBQRPGco8SxFCr4KMrdQx0AqmuDBR4A4w0NcBpo9uO+iOOy4hRJ119ZWCBVG8mr1IScVJ6dTACzBuOd1xvR+jyn/xz/9uf7uy1/Vj37yCx2wD9h7bz2p68PbSR+e/HRTIwKjWcVLOVqmnsl02iv4nIB9Z/9AE2KUBS6wJQ47Z+th72iiPUBoOj6ZymDC2UnwipTwTrVyAgygKV94mwkAO8WrTfE0qRlpwv0ILzgDlC2excYO8RNJC0A5XiQdnC+0ezZXV69qlS2O1fUNVXUjbywH5cTleh3TpO8h/4hvKQGWiLi4L1W/wLNNGURzNnPrpu7z+sJAtyArihBVoFBIwmlqhW2PS1ur2lxf0cnpmQ5YuLRtR34oIjSD39HhofxLDj/60Y/1pb/5ir7/g59pB3AuKPeeZmH4hD/LXj/hRn9Xc72hUNyyXOm9wJwpb8rKcM42xQKPt729KUXW8dlUO2yo3uVo5879Iz3YG2vncKIDwHeOFzOo5hdeq21Lb5BipWPMR+0M8X4bW+sKpj//rd8T2piBVvDHQqLofFF0Mhd7a512zjudzQnQOYsdsXHsY7McNjTeLFXwt0pDHW3NPfXT9hQwzex1KZdy7stEJAXy20sf4X0a+IkBVIR3VAFnfuKFD9yVqCuIjzKrmvXVRs9cv6Rrl9bYr2QnkNg1hchLcmgxw2POmRF2dx7q5V/8Un/xF/9F3/3eD7THGW5H32Dbf6yD/oE23fLy+fF9p8fH+qM5v9fJjy7Tdz461NBpxj7YOXGcvdyCQLkDLDgGHR1PdP/BsezRMl6mHjSUl87xWvceHKDcc3blZ3hDdl1ZHQ5X19Uq8JTnBNNTRQAM7OrpdcKUuorHOjqf6eHBsc4A95S2DscL3Tme6g4ALvWAmO2GmuGKCoAp1I+UlZm6PX27NxEhWMo2nQCyPY6ebt070O17Rzo4HiML/QHwYFEm/xmHIzaKVzfWVQ3qZV3619nD8tbz6oSsWYk2I7hfgJZ1CFsfI21srCBDiKaZWlvNGJALNqypTtixQE9HevPNN/WfAd03vvUdnXDear7WcURoefluWr49ru/0uBi/x9edML0v5d1Ovpe2fAqUlhjdqMIaYRqzp/D/fTDF6/ic8P7DPXmT9oQ9sB1G6xFbFUoE0myF1BiiaRrVzUC5GuiA88aHHG6fcLTELMl2ykgVMdKinWo2H2OPBe+Z9hJGmALciZq1Te3A+yGg9S9q+rRgGpU2rlzTcHVNQ+Ksokz9ItYoiB2Q5EHgB9+7LrR3MNbrN3f16s0dvXXngPt9/fhnb+guXpgZTypB3DaTY6sC/4ikiFBKSb4KU7Lv4l78j3NSp5SlKgetB1s3RR3AtedMOauvR/3TMYMM6qKoSDyNdkQAABAASURBVD0Az9FRy+B5+6239Vd/9df6+je+oX5fj/IUeaKf9Phbc7dNy5YilgZavqlXst69UBIKJlElks7Y3X+4e8D2xbHOOaA2zXALW9uX9dB/Hfz0FKW3jHwpVNhWmGLEqRa4vzVWpjUxkY+1ztmMPWNUj7nnVPWrV0sx9zSN9R3XTJn2jk7PNQPkaWVD7WhDZ2mgCR7FG8Obm6ThdTzNIiWGz8SFlZJRQOsJoAS8FbWOTiYA7rj3Lle21/XFl67r+RubyDoH1KeAtcXgRYcMhIc7x6RNZS+7IC7tgRbuD19WG/pKtFFoo4iLd777MGMB4gsjCWz1AJ6jmzELhhl9EXK7/GIxl6nrFprNxnrjjdf09a99XT9i9VoAfYGv+X0YlVI+LPkPSntsgKMvMn1Qug924r33QInSCZ7l9Zt39M3v/VT/7Utf1Vf+4Rt66+Y7jNROov8tsVFOteZMgS2x1Rwj+djr8PBEBlfLqG/Yq6oGjaq6wSOtaDAcKSIAWuh5dvyfe+YaZ48bxD4YYXquUhZKCchi4wEnD1c465x2FbHguca0MyC+avCa9lwGbVPXGrLnVRPzuZ4p50q5qtRF1iFTpNTp2tUNPXtjS1cur/LM/cqlXg57l1O8jrdpVtjD2750WXfv7el82gEOSSUol7gXFebmCL8HMpLGM9noowVAM8qEOoCBdnTKfuWYxRVqYhAGeYX6nbqu68u2DMRzznpf/tWv9OW//we9/uZNfdwVAY+PK/BPyKMH/4Ran6CKR53pdxVFn3iyGTHOQ/3opy/r7776TX3pb/9ef/d3X9G3vvkt/eynP9Xe7kNVWVpdHWqTWOeUKQ9cKeWsnFKv0AXKTDkrctKc+OWYEwHz3tza1PXrV3WJE4rRIMs79RtrI11ikTBi175bTPt/3Dxk5Xf92lWOn65qyGJgSvw1JeDPVcP7SEL3c9zbhKl9BCh9TploK3Lq5fCzuM7Ox5pMJ1pZHQC0da2tNKoB5mBQa/vSlhLA9hQ3JkZUhIYMjEuXLhEzzog3p8gOdPjQHNmhgKf4NvDAlXwZODN7ZjxchEsAOjp7yop1CuD6FNINtEcDesGUGmFdFe3u7uvHP/6p/h7Q7XH+2zKIJdfSY7/SY2/hQxpANxqzJfGAzdfX3rqlH/z4F/rK176l//bXf6P//t+/pG8SY/zqlz/XvTvv6MG9uzo9OVFKSTay6RTvYB51VWltdahLl9Yx7oa2AdEqZ5CObfz30bzvtMZJw43rV3T9+mXZ6McnRzIoLNYQY1es+NoFsVudZGD2UyfgtbcM2qwbAFNXFC944IWGKwP59KJhurZMppwAuksg1AmyRoQsh9uTijrChMCgw8FAHVPg0RHTLQBYZRFTN40mhA4ZD3nERu4UIHUgy2RPJXjBmnpFBT4G0YwBNQX4C0YdRWXeU1bkZ4QEcwaKIlEWeemH6z6iRLqfDdadhzv6zne+p+/94Ifyar7ART3psV7pj8HdniwuGBXudvncfuNjxcyY/g5PznX3wZ5efvWmvv39n+mv//Zr+ov/+t/1pb/+kr7/ve/q5luvaXfnvsacLJwTo+1xhnqCt5KSsCde4BzDu5VQYhW7uTHSczcu6cXnLnHf1ObaQJcvbWh9bUVDQDEEVH7exsNtsZWywCscYXBvRXQwrHGdVbanqTTEC/VgxXg2pvfiPDD8y41zpu+OqWlra0sZj2XbBN4qQlyAAWD526cinnIbgERSP/UtAJeB6aIzgNIDPpK2tra1vr4h/0mGqqp1dHzC/uGcyVj01dzoJw0UKw+wFdpfXIBtDJ8pg3YGwArCHBwdAZwJukEc3ukabS8QocCr6wFYnAWZnz3h/QcP9Tdf/oru3Lsv8yHr3U+EpX339Y/28EcBXEG4QicFWUwDUBeXdTUDaMdMg+/c29H3f/Ky/pLY7H/9P/5Sf/O3f6vvfucf9cqvfoEnu62z40PN2T8qgML/YspTzzlTlA3WtwGzBZvAw+FAEQsUOeeYqdL25hpT7apGg0pJCz2LN9sGiJcJ2Nc4Y0zI59OGZ2/c0EsvvkC5WhNWcif2CK20urqhyxxLRQSLk6m8JdICsBkx1QHnrHcJ7B8enBHPtRpP5trbP+6fC621gMDnt5gVeTqdsXEcCY8H2UtOCeBdR6kGTFPNZtPe+HXdaAVv7Ol9gw1cezjracH0VkrQv9yTtJwuaUaWacy2zSl7j8fQ/vEpq+tzTQHh3sGRJhz3uby4igFKf5QwMfeW964nwIxndNhhWV977U35j3Hv7u4hf6FmQOplLMXv/euHfDnP9CFZH5OENB+T+4mz3PAjWgrrqjbIFMO9+tZt/e1Xv6X/7b/8d/23v/pSD7K3Xvu17rzzpnYe3NX5yTFx1BzVSgZHripNMIyD61wPNBitordKLYq6cf2arl29BNBqvfTCdV29sqGExzk9n3MwfyxVAx0Ry3T4ieGoVg0IC+O8ZchHJI3Y1rh27QrerFLGQ66tjuB3GcCuqWO6m86nGrAR7JhsQXttGxiy08PdEwybdMC+2pAYb4TnDDrpwZWUMFCWAbHA6Jl3WGsGOE/x6Lv7h0iQdO/uA+XUUKuSvZO9VY3sVy5v6wyZI7JwhgJzEiCxRrkppVCqsuYk7DLtvnPnoW7f3cXbz2X97AAWhxCilYy3LgBrwaANLX+SmUiy/lADpaJ/9lbJOQPky1/5Sv83gk8ZgDRBSdGfoojonyOW9/7l3S+nBVpGu8vHd3M+7iF9XOY/Ja9QqciChB6i6L/jAPlLnOd9+7vf0ysv/1L3br+to4N9psxTTYjFFo5ZGL6Feh0jqm1bTfBynr5IWsZLrDLHHF/t7J/ptTfvap+N2aYZam19C5Dk/vfADg9O5bRTVoiOn57By22wG29Qob5egeYdET2gbjwDWK9e1jK+u6Kcs2pWn3XV4IVmysRtm8SEQzxky9ZCXVVmo3NWgilE+aScpAS/gkdCbB0DGoHApqmXsjAIbt/d0cnJWG+/c0eHGHRO2ZIaFkot5ccYvwNQHZu3A12/ti0D5Zjy03lRRFIBIZFoSIkp91z+HwqnLAwusRh6lj4smFLtnQrKyvRBpcjyWn8V03SVa0VkZE8K7inxDL/WOocWbA3ts/X09//wdXT7lha0VxSKCDguPwWey6ff/oaruwz/3877sJT0YYl/SJrF9FTy+pu39Ndf4gzvez/Sa6++qru3b+lwf1eT81NNx6c6I0abspqzgvuRR+e7vrMCRF0vwubmpjY4FG/qrMzIHQ5q0ls5ThIGeLhzoF2A1inL+3anpyf9KnSdOG7EtkVg/I79p7ady7Rsq1UFePzvPj/zmc/oueeeY0pdVcaDJAyRQlpnD2/ERnLC4B465nX92iWtrQ0pO9TW5ioLkAzPhaYYbIbR56xgz1l5VjYywF1gpFP2xHYPDtnyuKfXXn8duWcaE3flnLS6MsTL1koYtqbtbQDU4pUWINfT8ByeWF3RyxR4xIkOD48YDHNtsVK/enkTQy/04OFDjYk5O/RnYDzqo9uokCPgDcYlFbBYYBlymyaX79C5ve1rr72l73//x3rnndt6nFf6fZh/XNnoexWaoNCbb9/S333l7/Wzn/9ct95+S3sP7usEr+ZFwJTD9ymrsjmGssfpUJT5Yp9eIVZCIcEjLaOwIdMb9umVa8NvsBhoSJ8TFx4RX+2x0vVm54gtj0vEbc9c21JNfKd2Jp+5zvAGc7zonPbcVs65n1YN5stXLmkDUKeqRu5W+5xpZp6lpODHZVeYglfZBmHXlkPzGjCONGI6TcjYAQ5T7y0Qekogj11tW7zamfw7aceOs6ApoEhRqXRZbZcIGdr+qOv+7ikzwZgwYKY9TkYO2Aw+Yhp2HNkBhogA2K3O0duMPthjrTIgUg6m9wM2jY8VCWkjGKht7yERRQZ+zpXIkbCNZ4+u6yjTKSIpV41keeirdX3IguWHP/mpvv/DHxM+7FMlyIf0wcvcP5j2yd+tt09e+mNKWowZAfLtu/f0jW/9o36K8A/u39PhwZ7OTo81mZyrNz7noh6FBpbZRXygU7ynlPEgQzZyF/JUlqKonU80bIIN23V5dA+arIzSC3FX4thnc32kG9e3WUCsqibd3i1kqYpgqZopcgR4vU2yjtdcWVnVkFgsMIpXoQZbiVptyfKgSTnLbRtsW5wyzNggruB7aWtDg6aWeXfESvgNyQ1ALTHfDC81BRjHbI8cHx/R54lyit6Tjmgz0d58UXTEtHmfxchdzoLv75wCvqnOOLc9BnDHx2c6xzvac4K5pRdl0AigVAy2EtEvFnb399m3a2WegbwewAZ/Qn8GnO8RWVKoV4W4FfGW+jrm05HhOlP4375zT9//wU/0HTzd3Qe7WtAfiruC/lhX+mMxagkf7+/ssK/zo35/x/9XwvHhoc7Z2Z7RGW83FBsIDZalO+ubjkAZfqJnEaGckiqMsrq2hldTb/QcCQezUFMZcKt67tltXb20qtVRpbpBeSlEEQ3seXgwuHpqamKpuk9fWRlpbX2NmHCt93ANJwe5Gmg273SEgaeAZJ0tCu9JjQn2I9Uy04D3iDgOe7LnN2Cvb01VzRSupfEK94TMETzw5fqHxJGn7jebyhmZ1zfXdenyJV26tMnKdCDznLK4OONU5Yw4z6vOCW0mgGKQ06Tm6GzCTGCjT5k1rLLhsFHKSafEinv7Bzpj5S/gI66C91p4xRGhjJdOkCJLfT7CRVKYkFW+B0MGph40C0KOOSvdMSHB62++ra9/8zv6x+/8UK/yfArw234Vo4sLXv0Td3e+f/7kX+mTF/3okoW2vcT+5cu/0jc5HdgBeGdnpxoTYNurOTZhICmhgFBwx1gAL+gwcwwvS8mdl3MFSBqBMAw8Uq9kpLTHqljRrRL7bLGNcGkb4BCnMd/omNhmd2dfk8kCABGvofxAqTllVSi+rmslniPBSEkRWQGJc1Mbfk685G0TizNhWmyRzd5lhgG9yTrDK6+urugZ9vvqOpiW2uXoR+wM35zMU7RVIcOcRcxBv7em0mpra0uXr1xnK+WAFfV274FXR43qulJ23ZyVc1DvXAba9vYGK+ZVub9jFk8zBkLLVpCBuMGAcZmDwwPtsyBDTClJhXZmxMMd8WrOWVVdKxKDIpAVGWF20X/3u5LzJFcM6lIfRg4NzOOY/bzX33hTf8+R4l9x4vOLX7+hI6Z4T7t63xVWlul9aZ/kkVY/SbGPLlMU6kDcm2+9zXHJj3X/7l0ZBO6AyVNeFKlKqacQF4IG+wZWVP8eoUJ+QVkFRa0Qo5yzALh+9UofL1nhEdErrdDWjBFvQF6/sqlLm0PlAACLGWCbao5xulKWiqQsTlWloxWexb0AxtIVRGzVMh1TUl7knOAt/OvlDYuFEe0viM8WjHoqqwFkN1j1NoDEBkdamm8ZQ0Wpyko5CTVoiIdtmYYe3H+gh/fva0D5z332JW1te/XZasj2jttSUA78AAAQAElEQVRqKOf9txU89ObGUFevXqI6MiHbjNgUFvBLKjzY07nN1dVhPwCbOmnB1s2cbaNknbgm/Z3yHhHK6C9BOWflnFQhXz+jpKSIRFomrVLq3wPYkZYAoaLv04T9ycP9Pd2+fVuvsUf3v/+Xv9RPfvEyU/7pxQpW714RoYjEe0Cf7OPSn6zkx5Q64STgZz//hX6Fh5tNxsQtY2KuKTVAmuhI6TTHuAtouQEpdRg/6KgscIRySqpzrUHTiFcJQFrJdV1peUUPEm9L7O3taY7XWczH2twcsY+2hXExhJXedbQ915TpaOoFA6AxcOxlDVwr3zIs8AZtNwdMlXKudPf+nl5/4w7bDke6B2COjw/wRit64flrWmd16u0V17csgcy5N2iliFChf1UKVVXCgHMMd870uS7/G9RVFhzrKyORzWryXDVx6AvPXdUz1zdV5Vbn4zPtcJqyCsiBmAxEMKLFbCIQ11NFwgCQDgc1vBdyX8RF07QvVv0TBT8518hQK/Dc3aJTMTG4RF6KrJSbnqx3D+yCzvWIYNaJ5lTkqfmMsGB3Z08PORX6yt9/U1/56j/qjZt3NGVAFMq1UdQlytN3vkn5ZB+qfLKCH1mK1n/5y18Ctld0xKakR3hPF50tjL6gUxGhDuE6DN0BvLhomerKKaH8jPHrHnA+O728fUme5hKWikCdsezWAs9jz9QxjfR3ANY0WSvEWVLHD98wNSCohoFaLfB6c4L5BdRRvmUK7eAj5KmIsba21nTj2mWmtVOd4Vl9vvrCs9fkRchwkIUIKvSjpU/+3bxHdelRn5cpkDDAaFhpc6PR889d1rUrW2x9DKBGl7ZG+o//7gsMqK5f6a4OM8DCY60MVZCnSokpNmmbMKGuRJ2qB7t/0aDKoYZBmAGTV6rHDO4J074AEdjQgj3CBYMvM2gSFCkrKohnoYAOwKWUtKTo704v2GDBYHT7BU8qBXlZiiRfttUZW1fnhEb7h/v6xcsv66vf+JZ++NNf6vhsRpEEsLl9xCcCg8FTPendK7379DEPVvaHZReYHXIu6f/J7s7dO0xpM6YpjI5xOkg0GhHcIDMofDGMsA1pbjqUIiulSgmFRiQ81wIlLnTjxnVVKK7DIG7fVX1vAUoBKHOU5efuAsCMNxWDkPQFwLIhSJBC/eU6HUq2d2gBIOgHjJ0K/FfwHM89c0mfeeGyPvP8JX3xc8/q+WevaGNjxEAAVpRZYJSWtu0dzTPlrJSzba4F6VNiqPv37uB9ZrrC4mDbm8aDhmm2ZuDUAHFNQ4CTQjI411YH2lhfUUGW2XQMGAteOuuEla0XC1VVqW5qwFajB/QTCe+7pxPOlztAFBHLtgFfQqC6apQBWTLgeA9JAdBMTg/qS5TknpPvoYz8mXYiL9+lkAg96K7m7DhMiSG90r53547eeutN/YKp9Vvf/p6++Z3v6u3bd/vfni6uow9eyFZgpSL/sW1Yitee0geLfth7BIJ8IKPQEP3WG2++pTcJMo/Y4OxQXgcYOsBmKtwTHYxw/SUVnsGcrDRYKPrOJ7lcoa47WaGAS5e2lcgr8Oib5t5hWHEPKjrQn6AQ3zuDwSADbDNWd7N+KgW4lH+3Pkw6NGlw+N4BPoNyQeyXotMGm8XPXtuWfxHgGpuqq6OBKtpPtJWoa8rZ34W3oojgLrW07eDeB+HvvHNL62y5jEaj3lsPAUzNoMmgzHVXWXgUBoXbdB/X11b6uKy78FJzQoJZP5UWVXWtqoL6e8VUNpdPFMbsx7nhDl3N8WwL+pgoF4EOU5aQq0NHpiIp5QRlGVR+DmRxeigpUz5FVopEtQRCAIjrYlgPril6POHYcY+jswcc8Duue/W11/XDH/1M34Neef1ttnKmorh+83ILReGfwncRT0uiFf2TLuTSGUvml3/9CmeE9zQZjy88BkIjQUTQASlSUkSAkyIb+hEAfA86aiWkvozIbzHgXJvsezlmiaCe1Ne115oxFS5YOZpmjGwr31sGVo55t+T5ecbKzsqaA0C/O8/UAg4Dzc8mlzdYaUY18deQbQdP41XOtEq7ALSXEyOlC/IwdVrPB2Mb3DbI22+/jTcasAC4qkz9nidgydQzs0TCCP6+P5JtBKgvX1pXlQvTU6cW4K1SZn11yGIJsFWVIvCiGM2/UXLMBrL7g2R92RkAVUpKgFopFClJEZKst6JyIX+RL9L5FIBqogiJgc47GZy88KEA34XApGNgzOG/gGYMgjM86wGLiQf37ul1Tk2+9/0f6Rv/+F397Je/1h5HjfPf2DqByW98lnydhIS+/f5kg91jJfbWzZs6ZCm9wMN0AK0se6IIGkEJ4lZAp72TqVAmSEwoJ6eMvpIyBiJJLR6yIqZ6hjNCv9t7nbNXdciJwu7+qfb2T3TIxug5+0VTXP4cgM0A1RzDW2moTm62Y5qd9YqayTx6Qr6WckvQURI53GvLYYpI8khPZgCqCoZZ8iy8qTfK3AFzcS31xjRw9th8vc2x3QkbvV/4wuc0HA7gE/SpUjYQzI/+B/zqFP1JxYQFzTFBuUhfZ2pdX2sAa+6nXk/Fm0y1g6aGR6ZdyX31vzP1ILPuLNsC71bw0lVVUY6y3FOyPiv5HmIJgqzLPrc01aFfD+iOZykiuBd1gNJU6GUgX099nvo864QH6i404aB/jwXOrXfekY8rf/jDH+rLX/26fvQzzsgf7nJ6MtfvutLvKvAoPyIePSKa2EpY6BXOSO8/eECwPemFF0X4SJS1sVJasu9QjGMfusrYKWpRdKAckc8jxall7wMoRoNGV69cVseG7Kl34x8c6u07e3rnzoFu3T3Q7Xv7OjqbXizRA0W0WgA6t2FeHSOzw7gme7gpwJswzfrZyrdyuwuw5ZwwVlLwg2ByxyJJQvHYyq9KyJj7AREyT1xRn9bR2P7BEbHNTT14sKMXXnhBl1jozGgrY/xmsARewaBm3zII7Mn8myFu/yHnwAeEIaLhq5e3YItn31rV+saaGrxcyhaENpHV4Nzd26fPBCPo1oN7weBJuUL+RpkpNVcNcmdky6RlRYT44hM9dcjhAd8hR+G575zU5xlUlJIU0gVFhCKypES/QwU5OrzYnJnlnMF1APBuEk79mhnub/7uK/rmt7+Lje7L/wqNotTz55EWffe7uS3vH/kdEX1eQcH9A1+W95xY4te/+rV2H+7ISnZ+uCWXg1wrYSzRsz7PCdT1JyJQTJIUikiUSFowbbQKAuWhmsGK7j040D5ni6urI/3Z51/Qv/+3n8eoN+T9u+Njzg9RRkbhhXozvN2MnXvxHMrKqeqVhH4I6Dv1BsIbUlk5Z1muBKj8XNcYDYB0KqK6IiWKhSq8kzdbm7qSvc2Ae5WyqgTvRdHB/pFu4t29yX316lV94QtfkK8p3rdphhqwn1ciAafoeeaclLI0WhnoypUrved95dW39Pobt7ULr+3tdbzfgNV2w/ReiVqiE2zvzHSbIycf+pu/gdsyE/g505cIitkg3HmiSisqq0Leuml6fVZVvew3Mrh/7mfHoIwIRQRycUcf4dWcijo7CAMaXbisQtLFs+u15HmqHbOi3+X48tbNt/Wdb/+A8/NvMMW+qimOYwmxoKKJ28UnXdw/8mawfDDTALt965busHrxqqntO8woQPgl5ooiQkmhDs+15MF7SoqInhIdWBCzRCS81ALQTpVSRlEDvf76GxKbuc88c0XXrmxzhDXUsG7YUhioqSoVeCYUlCmfzU+CRwePuVoEODmb6OY7D/WrV+/o57++rV++erf3kj4zXSBri7I7K5Z763doAc/O2o2kijYSYMafyOVLkUwZI3o/8ZCV5J17d/sV49VrV/Xn/+rPqJPlFV1NLNgQFvBRnVMvrytHBDK26likrI2SnntmS9evblBP2iJmXV0ZaYhXjAgMXvqyU6bNw6ND3aOtAgisxznxqXWakS/Rf3GlhA4ZUAmNm0oHaOhPILTrtRcAtRyi36hOGbCaqqpyklCFivuvgKN6Geg2+kQL6ETIZQraEgwKtKDShIXFAScf79x6Rz/8yY/1t1/+qr76tW9rjzAIMeBV8N56l5L+CdeEzd3XCRxPWcF0Bg0NW0zLZIZJoYyQVlBPtNxhVJO4Us50mwc+hSlw0c7o2EwpFXmxsLGxzvS00Z87Dpp6OeITdSJRThoMh6rqWrnKip5XYorvdD6Z6eDwTPfu78i8Ll/eYHre1LCp2CM81duAcP9wouncBjWhzCLllHoq9MOCBYrvMKAby/QlLCfUMrLPHcfs7bLZeq7Ll7b02Zde1CYr0zlTqeO4AaDJKUkwSpGUc1LivZQiA6FFXx39XWXP7vlnL+kLn7mxPBde4cQET7R/NNbbhA23CCXu7hzqzr0dTWd4LWRy3cKUmFLIC5t8AbqUKjcHSDtELhIyK+xd+2TabWX5OoOQvCBPAbDxvy1A7pC18OzSvZxmId76eyhRNuQf9RddYdZoAWWnCace55xOHDEwfMrkfxH29W99W1/626/o9bfeIX+hjvqIL5M10zP5pF9gRz7Qff3NN/EoMzqD0aicU8jMOnU9Y+QDBPNeqA4J3RH1VyghgKe5itFlI1gRVMMb1PJoX2H15qnOXSww6krSmCnzCGNE1Or//4IRoANwKdFqSB1gmWH0MzYqZ+yJrRAHra0MtMa55drqUE1TM0Uf682bt+WFCLpXUVKgfPPogRHiKvJwNNsKb+V0xFWB/5iVuFeLZ+djDUcrxFtbqpoRXjDkOCsDfvcppayAb0QoIpRg1pWiBZ5mznSzALgRoaYekJ85qxxDc925f6zb948A2YEe7h7pgNWfY7cOpdsTu3+Ww/xMUvBJikhKfZuhkJDVXxCfQrsmHilDWZegi9a39e68RzZoUUqHY3Bapi+ICK/SgxgReL7gDTPYLgHOZnhLn6zzM2K7Pc7R33jtNX3ve9/T3+Dtfvyzl3XIAqmjjj/JX5+cAqV1Oj0710OOPU5Oz2TgPKrvfmBFRYRvCFj6Owl8ou9wBUg6RlWBPEJtiI7eJIwSKTOaF/Iyu6UjHUNiyuJh/+gMAxxoQsB6mfjnMnt0Q1aDdd2ormuo6Ue8AIW9gMnL+CNWz3sccltOKSlnQLd/gLc7QW6rICRF/+NBkIIyKZRzgmcF1TxnwFw0ZeowP/Md4mE3NrexWdX/XZPdvWP5eM/HWJn+pQxP+Ag9yBfW6QDZHO+2AHSls6YSA7JgjDF9O2IxtKtDr8ABc6KejejpdMKiB7E0w5O01JVCKWVFT0kRqddxhNvkPXEPcRUVAFQAUF8AGQykJUkFXfXpCgU8lkQ1PhGhlJMeXbZRi/yt5UZ0aigiyIawke3XMiPMWbx5JXvA0ePNt27qu9/9vvzXm77zvR9ydLijOfK8x5Xqn+Qzxeh7MDw7PecY6KxHueu5UZMUSgFbBPM9AaSEcOG7lUReS8P2BOIqvSI6JfIUCaWfAbquN+b5eNEb9B4rulMMsbY2cO/WFQAAEABJREFU1A02Z4eDSgaueTRMYUMAMCBIr6pGKQUyLbSLjHfZrLx770H/2xtjptu6qRXoyANmykLDbVvmDqP4maweYJ6uaqa3CorIgLOVf3X9iFilBlD2wltbGwByoGP2xu7cvScbr2kGir4fwT1BQXJRiwcoGKxfTdN399Vw918WOD6daDLrOE890Iz4rCH4W1tpFOzjnxCyyBwcdhDPRUg5Z/qYlsSznIge3737GSoAqmNQB8+dnyGDBhjKHnx577nzzge9yRcVUkqwS4BymRAR/aAr1hPySBQCaDlVSuRhQnWA0U5izl6pt33862kP7t/Vj3/0I33lK1/Vt7/zfRY/95X0e1yFsidsAL7NjvrZ2ZksQATCoD2vCLkJOXrqLAVy8aGWZPBFJBlsUjDFDXhue0ELlSJl0moWCAM9/9wzWjCN7h6c4En3e4Nf3t7UM9e3icfMq1NOUs2UNxg0GuDtBoBulZ38hpWZqfdyJ0eajE9oZ7okDuszdSzbnBG5wPgdSuwwTOt330uR6BMiyUbzwsZe7RCwLQj4tziyWmGaXueU4MqVTWRO2t/fVY0cvQeQqJ6UeqMFPIrm1Fu0cxWMYgPVVaWOticMgkI/B6zKpwyAU3Ta1A3bPDM85oksX0Eex8xw6nkm9JRy7tsQl2PYyIAjRFr/Jddp3S9d9AUeoVCiXARlJQZ0kfXQddx76tBRq0I9us+9KCJku5my24Wir1/03hU8JpnPwvozlYVmeOTx+IwBecSe3Ws96L729W8qUfqTfWi80AEDziN6xqhdQB0CFkZPcacoY4E6d4B3IZwp56xMZ91QR/mUsxSBkC2dnEML2WNtbW7q+rUrGKPVrVt3NcdFP3Pjsj7/2euAbYMtgwoDZ3l7IkfWoBmQNuppbXVVW1tbnFJsEluta3VtFZ4oYjFROz+lozOtDGuFUDaB9xyFTDgaG7MAOmUhcELsd8pgOiNMOIXOePYU+vDhQ93HU54Snzz77LMa4FEbtj1SzsjZSe4n3B1zzbusSLVSqhSRyCpaAOQWfUymc1W5Ut17zej5XL1yiX5d1mhUyavyFRYOQ2JP/0ZM793g7X8kM2ULSlw2fKTkJ8g9CaUUiggliAfxJvHssjmSWmzk50ihlJKCu0yR5HuRu2A7LHp5I4I7iXyCMom+iEHhe0b2zGBJOUsh2XkURqanbg8gUCygwIDpyCuas9g5ZyY8ZL/Rx59f/ft/EK3qE10FsM0AwOHhoXyudkgsZPC4ckHqhKAZQXI2yyLfc/+elRGUIih/rpRCQ7yBpxeDVEieqDvCS20CuFClt9hQfP6Zbb3EQfqVrZFGDTzoIB/qZzrTKSKUcpavTJuj1aHW/Zu1V6/oEnHe5tYWhhzJMV5F/qCptMl56TW80uH+IXtot/Tyr17XT376sr7/w5/i8n+gf/zOD/pfPPy7L/+9/pbNzH/42j/oZz/7iU5Pj/Xc889pbWVVOTU6JKbc2zvR0eGxBnWlz7BS3ccbO/bsMEBKSQXNWz/2GC0nFB1TaoWxnHYO0OfEqJNZp/usRB0Dli4w0IIV9n3tH+z3XnHOYJlMz5XwyimhA/SYIvf9Dvpe6HxLjJuUaS/QSZISRLpSKGVyclYizeTyBfky5Qe5UWOqm76u5YoI5VwpUycDNFMphfzSD67SCXQmvrIU3PmIc2gSZf4pgsdOQR2Twd4Sd04Z1PZ2Dx4+kKvo464ImLgA0p4x8vfZ8Z6yClywtC/EFhGFjlLAxWiodLwrEJpRKykC5ePVWkZ6QeICcAMFdJTtmFZcXkqKyATmM1Zrh3rxpecx7kgNCraRckow4oMsLm/lKAUJkkhLOcvlKpS1OlphS2UbT7fFJuuqcl0rSO8VkrPW1tbUDGramshTlQfRnOnMA6AlTmrq1G/HjFaGWlvf0Gh1XZmV6HBlXTO8hf9fhzEj95XX39QO2yNbTLGb/ofYAHxnd5+tGTwqfbNc7uOchYLrJWSYo5s337mrm+/s9vQO2zTnnJoM8JiBnnbZvd9jIE9ZbXdMTd5cLRiM3qu/KBMpK9BVXDwLPXhfMdBRoZB106Jv128BufXdoXNFKFE3Z7jx7PSgrrCJbSiugtz2Wou2yLJHhHJe6rZmYGWAr5AKdTr6UgCvIilVWRGhgF+usHtK1JdIkMSzQj5+PGMmoXXSPuZTirsRlPC/EjrSnbt3dcr04+mOxP4TZAdMXbbQWT87w1U73h1ItnQ+ImRQtIzuYoFRRIFynVU1FdNMrW0MuLo6kNP8qy2wVaIjFR1PCXEBuOsEDTitAVANyvBzhUJMK6Oh1gHWKh5piDFrlOC6GR4ZXnUO+RcqN4nDnmEKf/7Z63r++Wf13LM3dA0PubW1rY21La2tbqmuV7TA+3RWXBHvNZ56wdbKOaKF1mhnZWVFVy5f1piFzRmbzjO8zgKjLQDogoEWgbSRWantsQIf6+B4Ao11zlbPAv30+pyNNZ8DVmK9FrC1AK3jnnNShfy5qqVICt57QhfpgiJCBk2hvGNX30EFyOCDERL5qJmkTh3tFQPGxLPbWBDoG2B0jzJFxXyw18J3qMCjz1MgwwX5Wb78npSQMdBvR5LLijaNR6VQQB1teS8wkf87P2ZgOuJIyTHNjC2CgkC9IO8KU2Sh6ZISBnWeldARL3W90B0NZ1W48M6ejXpuGFk0Ira6BNCuXNrAyEPVBg48MpQokFKWKXj21IQalXmuGVlNXVG+UsVzSkk5J6WcVRuITaMG6g1GetBgQdHBNOD/82F8fgKrTqvs8m9srGltfU0rgGfIitfTu8FUN40SfG2Uqm766XzGVkVOSVXNaI5EGwMt/71B6Lj/Bcm5FgZc389QB2D39o9Zpe1qyqZzriqtr6/S1gDgnuns7EQBIhKDCWurNVABAaLSn0q5GtBW0z9HZAVtPqKcK2ya6Idop5X7J3hFSKbCwO6QJRRO1qOroH/TgrYMhhRZKVUK+uUyHY33eZTzMywleJlfKMmOI6PnCPiat++RKEZPqCM/XdzdDq/IVqipT3IVpp8pG5FHciBthQiBzMg83WTpOrWMykJ6AAZztXtue2B2SinLhk90qNC6O2ly+WFTaWNthOGHykl0JkGUp0MV9ZI7Q0MtRpgTR2YK5QuApUhK8EwpFBHK1OEmXyknGRQ14HO6uDqDAFkn7I7v7O7IK8x+amUQzZnKIkIjALi2sUHdWikyslQ6OT4DHDMdc8+0dePaZV3e3pKf3faIzeoR0/ApK80xW0deBbcYiI/GrEbfYRF0eHTaA7FC9nX6OxowtRPfWHc5JQXyFQZnSx89sNx2yjVyNMoVsgCuoByqsO0pvfwYEMWJvCbkjzAnkxSR5CzfI2VJTjdJHXposZnlyciUclZQXj1RJiBJQZvisYir/1KfFpH9oPQuX14jFJEkcaee2zbxSlLIOfr4a9nC4dExWxS78gieY3grs2d0UbkAtIKywBIpAUkeIW0POKliVNcorWABc+yoXKCOeilnZbxaYZkTEQoEjlQp6FBKIVFmjleZsNNvT1M/ApCzIFHHDfoWEf1rR3zpeq7fK5Q23LYBa2N2KPocz3J4uMcgOtAYoPjvc5j3yuqa2pKZ8uyvM95yCNgmunX7vnaJ0/w36j7z0nN69saV3jsHctfIv8a2zIT4djKZakG/De45HuSc9yPvttPfPh1Du/2OMoirlBLGxzuR3seSxH1Bh1JGL4DMYFPCuJSzj0CFlO9U4NfRj5ZpuEP3oVCiHN8qFCKb96SgnoLcC0Khfb4dB6pVpo2IJF+2jShnPom70yICs4bEx9NkX0bLy+XMP2hXFAj4WN7C/VEalVlIhBJpy1b0cRetKFD0HiuoBzpBcVOM784+ajjCZaSIUEZJEQhITwokrohQolNSEKfMtUxf1nanmrpigVAtBaJcpEwZ4LfoNCWgPyU2Ojw+wejnylVW3yF4mZ+4CprtrGB6Vmizw3AzBsWc+mQpRVbiZ9p7McDA4mDBoqeDzk9PdMzKe8G0I0DumM0bzl5xzqi/Aog2t1a1ubWiPfbbzgh8V5l2/YuaKcE1TCG6CDCzOuSd4+E62veAm+LdFsRxly5d0gZnxIM6azRo+vJT4jaDpbBv1RZPwzPN+rSFFFLPH33YeO6HSVwR0ef5vbPHRnYDzP0uJD6ikGBjPRdrpgcpVWXqCHUMuKAPLcA3dYCXQlrW08UVzFxLcD/iSxMSTCJl+erQfUQoI+uS0Hd4ELltiWzaX3JN+shrWcDZZui/YbG/v0/lrgeNgVIwrEuBDnU8u2w24FIw5mmMu+hQRezjdFHYXZcfoIhAEKmuKjV4LbJJFVWy0KMOCcDfvrOjX79+S2++fU9Hp2M1wyHNwZuajxTQMbpbFOj3Oco/pd74bKwFO/fBkIxIeKuZbnHqcI8jubPzM3V4nn7pjrINzkBZa5uX5D+SePfBDjIlPNgl+Tc6NlYbVr4bLGjW5L8x4hDAkgdiJIVySr1MMwZiVQd1ScuZTeeZHjw8YFaYaWV1U//j//Bv9a//1Ut68fmrWl9rkGHCHuFYiVOFgrG9aFjgrSJLFfqo2GfsdYce3V5CX+mivZyTUkh0TRXTYUQo02ZEiA8U6owMCuTEbGE9SOp1RVu+d8wCGd135KFO+hCUgK/cSsCvVkoZXrybqSSX8KMBWhjcEYlE2uoKvDvI96Jc1YqUwcFFPg0swAhv+tDLxggKWeYjNj0f7jxk6jmSR0WhohtOETTQ9fUjAgGrnlo8Q8uoTsrKdLauB4rIakGR+XkkFUDSYexMvaaplVFW5zTanJFuoL3y2i35tyVO2Tzs6FyiE4mYRpEUkSW5/VYL2lqw1zVh6pqyx3WOR9w7ONAOG47+i0UHJ+c6PFoG5ufsqZ2yqes6KWddunRZL33mM9pmlTllOrx+ZUv//s8/p8+/eEOrg1DSQonOHuNhq3pVu/tnOjidaYITapXURWhKfw/Ym9s/ONI6C4/V1RHGazXDk845ZThjcRKAaggYb1ze6n+hQBi9YHB3oyPPbXiAOGZt0FfdD9JKoq+d6Ct6xKZaYgPDUr9FXwt0tcAenYpMfreOEwMoAaYSoZSTRL4B0lJvwWDrqJNylvWeaDwgwaFl4M4p08GEj1Kmbeq6PEz695yS6KAK7Rf64KpBGed32GkO/8JLopwHg+8RSb5Tk5wP+RSU7EpC4AP2hnZ3dnVmQxHQlr7nYl4WKg8lyqRILorIHXsuc4V/SHeHKuKbwB10dFKkK7ICYVLOSjn3q7yqruUOtouiY4Jr/xatg3AD4NqVdV3eWtPW+qqaqpLbE1cHgEMJj1Irk2723tc6YGN3B3mnAHDEhvKVS1u6emVbmxurWiNYL0xhkUJb21d05eoNvM+aVleG+iz7f1cvb/M8kg1TUGhImrOYWBBXvfjic5oColt3HrBhe6yzSdF4WrS7d6ibN99RDVBuXL+6PNGgjc31FX3x8y/q3/+bz9zECUUAABAASURBVOkLn32Wfgo5YYguzolHz8/O0Ub0ntjTq1g9B/pIDKwML1NVNUrI+ogiqH/xgY1MwsgRSb1BKevsUCih55ys41DFVN7XRckFElemrYhQBpwRSSllZZ5NLrKgr3MG4cIAcoIuLtdBRqVKpqKM3ROQS4rIiuAZ8BSDSEkZnuYtBW/66KtQwHU8nfrAfsLKzorvMISFTjmJIuoKJRFCNNQCAnsu0bzJiwUX6pjqSg/UIl9U8U2KkMT4INkLkRmxz+HhkcCoLm9vyKu5pq44nag1BDwpJUWEfBnE1m/4q69vsC907IHByN/wycOlbXiscCKQxRyGgfADIHPA1sfq2rrWNje0yQmHFwIbayuAolIkacb02FHO7bQofA1AXr+6peeeuaaMAv3n7l97655+9fptvXP7gcRI/+xLz+jq5S15eyMwwQrybiPDlUub2lgfqspBqLAgNDjR/tER0/wU9pSkHRs1aDjBO+HFU6qVeXaabAT6J4XCZQBGoIdUZWV0U9WU5T0khX9CKoCwYKcOj9XB3zayzns2/Zf6qx9YyE4NBbxzzrKOU4RSzsjbikfIlUy6uAppPMI0IpQiKfof7pF5ShLfHTanyDIfGZ2qj7tagOIjiQOmJ69OH5Ut4id4o7GOzok7b2qZ3sjyh05L7kChxbbvfNeDs0MBESH/JL79MQ8DbsH05ClvbXWodcj1O4SOyIChkS8rxArq69B2C7jM3w2mnJVTUs6VRpw6jEYj8YqXmrASPZWPWZz2IsdRL+Cx/G8MNvB8w6F5F+TrerCZPyJy6zQYNMRvG6pwJ8+xMv3MCzcA1hretohVggZN0vVrm3r2xmVVKVToXwVoaoBgWZPTkNN68L90e7izzxR/rDm66gDEgrgNFaliGq3t2VKWZD6S6yyJFASyzjr4FxOVSKJ/Sb73SuehKPp+tPBumR5bvLMdxfK9g6d5uY1ElehJAY/kd1G3qAQt9XKL8kWCp7is816e/t11RfklT1GnJ4XEc8DP/Re8/e570u+4fLi9y3HWGacLHQqKEsoYk76q9EAwiwS/JfXplBEyurGgMQtoJXVkll7xnWIp0/IuiSz1ZeA5ZZU34JC8YgS73LKdUN00y/IkLpClBZydPSrKNwOSVVepXw1WVQ1wFpqyMp0S1zkcOGVFuiAkeP6F5/X5z39OL3A+ur21CWA8bSUtAK63Tezdck6qoLqu+l8EGNC200eDSs/d2NbnX7qqz71wSS89tw1d0Y2r26I4C4WxPNoHeNC6aWSBC51rGbgTThZ2dg76vxs3Hk/lmcDymFLOPeAaFgq5aqhmY6JESYHhSBAaRlEYFzkNpA4wmbf77rvVrpB60vIqGMJ5LV66o15h4Avvm+AZ2CalTEEqRRKqx6MVdbYR9Tr0GmRR4OLDCyK5nGT5THLzcCRDIlVcRRGhRBsJrPhOSl8w6Xdcjt8O2TYwCBwAt4yWuqr6yj0QFD3jCLNKisiKsCCBAmuedXEFz4+IpKL+nW+5Y6VXBGwvOmohI4KEQodKX9YAaFGaycCICCUUFpEkLcsG08P62gpT8JCYk8UCntm/y+bfcpmwRbGxuaUvfuHPmEa3lFFGpn5KSaL+jFjNm8AdslieGtCura5pwPGYAYMUPSgLbdQAe21loG3itEucpY7wkOcMSnuSBqANmE7rqlJOif65D9IBh/137z/QqRdBHij9oHG8KwZKrWx5AFvOAC5VCuqmnFX1fLI6gNABXkXwCfkKBemFR56czjuOiW9UBzJyZJ7Jo4RcF/32j/0XclHGgCyAq4MKbVCT3E4tgE4p9Eg/4oowr4BV6UmgPFmHkcjlE0VUoc1lfkRIJsEVMftSlCG2IeW3PiH/AuMhipoSPM6Ja1rcv/+9gPnDUpEDfigVQS1ghxsvfcekminFzy0goTmllBAmq0o1d579Djnf00vfPEK5jp87lLGACh0KjOF9tfF4otPjU+QNVTWGyYlR2RHMzzWxN2MrxPxWVoZyIH54dKATPFvvnQDFv/u3/wawbaoGTDlVyJHxNEVTwGggnJ6eYcDQ6XihWZfo3wDFSg0gWmX/zXLNAOaUthZ4jYxcBsSc/bcJXquiXD3AYyIXzKWg5+jD5W++8w5bJCeao48W484ZvI94pFQrV0MVZOpsMZOkjnItOuh4LgGzxAO3SFmJtkWa9RXoMedalQGbKqHG3ut0fqK83/tBU0KhRMhJDnKZf4aXU4N3FzcV2i0MPHc+IimlJF/mE35MRb5HUBNSyEUpkmQPTS6AbUkrZJDsAlRwVSFDT05+RBFLFO+wHXJMgDtlxeeOOR9ZFFS2slqPAkBnrp0FFPVcyApDCP8mg4HpfOEZClsAre/kebQuAKjB0JlPX6fIBjxlH22CEaezTgbadNYCnDMdIov/47IhWw/ekjifzEkf64QjJx877e3tMWXtyv/F47DJ/V9yOgZ0lu3Slct65rlnVTFNBm1lT9k5qUXRM4A69e+sEUOdnE44aN9lC+REU7ZbImVZpoZ6QzxXylkRoYoBFRjCIHW7KwBydXVVLpvgrxBGlybwfuvt28g4wQAZ7QSeckG7bKwgQwPP0cqaUmQVhwksnHyM1wFMU0LhCd0Gg9rvHQAMyhpcKTFooIikiFC43cQzMgdl6BptFoDbim/xIoXULzYYHL4rh5S0JOzT4VQKbVdVLRjKl21vcv2Ab06NShfw7RQUiOCbj8u01O2QOSLk91IoQ15G126G4r/9KUhqI1mRjuMKlQodbT0VwCyjdNcqlDNFJKWUFXQ4MwX4177BtlqmDYoo+FEEVYJbUkJJmREaSsRac4L6OU8hT5vr6+tLEGH4CfHciMB/iHfyXzYasfHrVaXlOGNqOmV/7Igp/+GDB/0frt65f1+L+VQN4BiNhkq06V/3sYf6whc+r4qpkCRkoOVM93mZ47HOONryAFrf2FDQt+FwRefjGQDHmyKn+9LR/+DBe2WDGu8qyWenR8fHGgI2k0EIc6EmoXeN4XH77gPdunNPc/SWrCNM3xJLtoArp0amDl6tdQx/4QHQEikBya8Al6HK4CwGHqnOKfCz7lMPMPqi9xu4E91QoU5HHbhQq7xLhba6vr6oBbeIHjzWa8FgfUnyrb+GgZVTyOl2EuLyc6LdRL0I261Ct7WsO/cFAysSdZDcbbt8h/4sJdV/++POe3vhwYOHOsfbLFAO5RGKjvMckWgg894p/BMwD7OWLEiDQTrKFVdy5yA3SjEtqfR3hfBgLSMePgiYoS0CeRvj/v2Hapm2akDCvCcbehVPcHY+41z3UA8f7ushZ5s7OxzCH+xpPDlTVWeZ/3Q67lel3sqxwq5du6blf/6RkLn0MoaSPBpnNj5G2dre0to6gAt4VLVaDL9zeKK3OO14eHCm3cNTTfB4bsCK9wbzOUddBtmIQZEAZkQ4G+O0mkzOtbO7e/Hby0UtBrReF3jzDi+fc1LV1EqZ9hRKgTlANHZUyiFrs1BnwYAoDFyyKJOVUiaPfhQpAr0bIOjZNcTFK9+h4Nv96+DRka9ISvSrIib1Hp/7YP228KYo2Vk0oMJPBK3D37w6dMMjfeIbPoXEDp6uk5G950OZ7v02pvVAjypLOaXgR7A3Z/3mBdseAA8xpM9ObZBHDUS4g1JOSemCSFo+R1oyQqCajlmwYiEQrvSCSkEZ1+OJDtAp0ucYfAGweOPTqs6JmKliCjoCZzPOHmutMYWur61KjJgWDxZskg6HtfrffVtfY59rXVWuNMUjHh8d62B/T+PzU8C1IGbb0IsvvgjPBoB1qFMKZHcMdQ5g5mxwjvCGBnqFAj2VTJleT8+mOjwa6/6DQ91/eKy3bu3q1l34Tlqdc5pxxsatuFx30DQKZCsXfV0wLfqXKW/fvosXPFdGtnAJjOu8RPtNM1BV4eGgiKyUci9XYdAVRS9nh37Ms8OghWdFKOUEwS0knhT8JAl9dv7ijRtlF7RFcXTQ9RSUCdpVX6J/U66RO2VhJhXs5jZ8ly8qF+79QMFdezov9E8u7L5aQmTtuLuMy5q6tijCErkNKXiGlQr1CP30IVfIwt65c5dROsboLYUL5cC+haIxC25GNo70iHEowTyjXCrwoc7yo0dXRCjRQVeBFWUk7+/NAV0hwYIvOA4ymNbXRwBqoLqu+jqOhXbYolkAzg1OHXx68OwzV/U8cdmLzz+v5559lk3eVaboKWA91oSFznA40vXr13X16lVFRK94ST3wTjib3d0/0QGgOufEYDztNMODef8uRZbjujlxpHsXvJsO8HinAG1CTBsoesQUb6qqSrzKBrHHOOS05N79HeLAQ4m6KWdl+t0iu8t4cNQAzl6xyJwklKeI0PJH3PUbl8tFBMWAWUqKSFL4s6xvb2YqGNZkj5Mo1xms6DYoH6Isz52BIylbLmQPnovjAKfj2YOylq+6cBzWuXn39QBzUvRywEri2XeTddA9euAlIpQBpfmLdABX9GGXGzDgzlFuYQoIQFao0NEZUzEzOpMNLoTr5YSVOzAkCJ6jWAvncuYfNJogW8V3C1DghawYv9UMj9D3tyTNGSEN+1hr65vqSoWHmGv/eMzB+onuPTzU4ckUMHXkJfXl1tZ06fIlvfTSS3qBPbY1tkV6vozw7e0tPfPMMxogE+LR56IOhY0BzJiV6WxRRJjFzv8U73UA/2OdsUItykoJ/k2llZURoE+6emVLgzoxGKdKObSyuqJlXi2h2KJAS9IJXvMOseQDpnuvsjMDBhtSpmiOXiKSKhYnlQ1NvRZAdOjTnyhSJi1BIiFsoSQJWTLgiMiKcEIoSPaXfzO6UNZ2eUROjwgFZTuM4774eUmBHmgR/XfEeMH0LiQv/V1KmTZSpQqwVXUt2KggY9BeRKgDB4UOpUikF3YMyChwwICloLkUKvDmi7rUIq+QLh59CkNpkUdq/6Se4QRj3Lt3T/7X5vY6F1miIB8zDKWUlRHOd3EVOhYRGKfGa80phxrcEHn+RIQiwo8Xee506WObOeCYzDvNSta8ED/FQLvETW+885AYap/nqdh1QC2Dfsvi9v0D3b6/rwe7xxwVjTWjs5GT6qbRGgDc3Nxgw3akq1cvE7tdwhyirjSnnAeT46KVUaNnr1/WcxxXGTg7ewf69Wu39bOX39aDnSPkSgBqTQ2eaJ/V7xggjVi8DJu697yu07AFEoChH/0oecqK9C57bd5OGiNwXQ/QkY0WrJgn6jBwVTeqSI9UKeUsG66ChzUTEb2sBmFBn+KKSKowfKqyRCHboyNvaTGXJ1FSREDqL6s9gjwKhZJyyiJXKL4HSHIeLbmNGdtdc8KUFsdCIWVkikBeZh23YyqAMVLIg0fkdfS1l5E7TJ0koWEsrpQznGmbFANt4enYAvGeoP4TEf0d+Xqw+AD8/r0HeJIxHmiBnM5Rz8gFI0IppV64hCDlorGcsnKqqNP1dSKWfCMCoZJE5922BfHdPAqjZcK2x+n5XEc4bctiAAAQAElEQVTHU85C57rP8c8U79NF1uHJue6wgDhmVXqJs9HPcxDuP4vqc8oT9uRuc5j+cOdQZywmFgCqASDrgO6zL31GLzz/grxVYc/RocCWeK1DsQbL+uqKVleGxH8r2mbzdlDnvu+eLsG+Zhi1o1+Xt9f0+c88rz22iHJKqvBMNQCoUGxSWCny5dhsf2dPt9kCOWbv0v0K9GHqSmjMiYenUsuXco0uE6BeVg/4FlIWbEnMLSPALBjTxkZ1sC+AFWmQyemuVVwez2PDd4U3mwhCImVsYiAv2OuLXEnJlCSYUZLqeKJIPU9xdYCC2In0zm8iC/u15C9Y9c/QC3fKFIUyfVcEeR1lilJKsk5SyipdgU3LO7zZYpm3M7VlAR5aqBMS6Deu4M2xy8PdHZ1xWD8lCDdCWxi1dNYde9SYG4gIvyJooZNJVZ01JwbrUISVZVJ/uZxJCLogpfSCRqpVDVYV9YhpteAF5jo+PNDV7U2N4IX0lA3VgxXKDHX7wYF+8epdvfLmA+0dnGrEdOd//HL58jbyjgHqoapmTavrW7rx3HPavnRJFnAG2KZs1qZcabS6rkK7Z8RsO4djvX1nVzdvP1RUQ4oWThaSmlx0eWNFLxAjrq8N5V++nNOn+zu7HLrPgCGqiyTsTH9aDILcJyf69Rtv6IgwJLOtMlhZU2ZBYGNOWbF2DIaMl4rsukUCMCkk0zK2K733gaE6PL7LR4RSwpAAtkp4RIUKtig0HOIq6ssWbMMbHAvkpz6X0knZrwwyKsIrINonp8CnA5BeyRuYoq0I8ghrxB5bwNt7f8K7CdBYzpyTcs7ygIsI+epnDEKFXqY+CSDSXqEPYblop6C7DoJ7X8L13qUZy/AdAGcDda5Awz0z7nQXuReU9UtRRoGiYZpQAiBVXWtKfXIpE0opQyiKu7jMxywNXKr1yr58aUsvPHtdz13f0meeu6R//cXndHlrVTXbISFa7AXulKSeCu8HB0fEWwe6yZT79q0H7NtNtLq2pU4DHZ5O5f/GaHVlQzVT14zAf8wJBdU0AgTTedKrr9/VT3/xlt58e0d7hxM860QnJ2fa3r7Eof9AmcYa+jKhnv/bSSt4Cy+4vbmu2pqnE31fkKnF+GNiwl/9+lWAeYgMmXaHqqpaLjOdTVjVnikSxiKNKmCqFZmisNyfCKnt5rI3EHFbuA3Sgv5HhBJ1zUtcfo5IigglytV1hbyUtEfEyPa0c6Z23102Afp6MFJisBWFEFeFn5T93PFOasoKgJRsT6dbMBDXobSWgeI6iiRR32niiqA+d3947GXIyFPQzZwBDmNFhPq4DdnotOBQ9P7Lb2Nc/9279+Q4zqPMDGh7WYyRlmgYvq7cMywIhfyqcq1cVXi4BW11lDe34G4SaaJNuor0oVDKoWvEUC8+f0OXttZV8Z5zwljEgFYcHRWMK7xNnVo1ac7ZZaUbV1b04rPbeJ8tPQtI11YbPONE/iXJo+MjjDtRL1IkTby9wXGVR+GQFWWEW+6YSgfEZ0Px2tcVo3hjfW25/bK6gjwbNN0Sy+3q7sM9nU4WWt/c1gRD3rrrtKM+lrTX96+dv8Wx1f2HD2k3qcG4FdN6gfkcDzInRkqSPJVGLL2VSsiGc/2UK3UYpMNQract9JNyVgackbKCOv2dtLig5HSl3iNm0mAPRNCtrPPS81vgZYQMTuko0JHXUaqlry267VicteiZZOWUZPulVFMFGRUS5OnauhO6dDtBOXFZzgWgsve23IisnHNPzmsvPJ7zTLCSIpT0vgsdaI6QxyfHeki8YmW5cEERHl2mHjXUcQNCpoiQlZZRmkd0h6W7vryULoSTe0Sd939yTkxdjW7cuKHBaFV7Bye6dW8Xb3PKNsU5G6b78sjw/6n12ecv6/MvXtFL3F987vLSEz5/VZ+Fnn/mEvHXCmU7gMN+lxbKgLMwLdx7eKDX37qlh3uHUq9IBgPeV2WuK5fX9ZkXrvY8n3tmW1d5Hw4Si4Gsa1e39MyNy3i6mn29iY6JIXf2jrTvLRHixP2jc91lan+4e9ineYFw8+Y76E6qmfq9sZpSlvVgoyyIyWoGYoYKSrMee/2hENQno6Yw3Qgw+D1S0pKyUs7kR6/BEiEx0osoCYPOxHMxT+eFFNRNUAR1yCdLlCZ+YlYqUuInSAzyCuDuaDfwJinIgZy3tDGFabXrgdkpI4eJJHUMDtu84yXlJNj1aQamqZAv8sRV3A7kd9jTOonv/0zwbru7e/Lfg+jRS4Ou5AqFgh1KedRgywgxr9IVNYOBaqagGQbt20OKlLIiQumCIugOlHOiA5XW2fao8qCfDnvjMU2esDCY4hGaSrpxdaMHxedevAYwrvK+hedZ19rKUGurQ7zUUKNhrQGFDc7FbKw6d9pgkzgxAPb2jnXr7g4AHqOQSjNG8xQP5X4NB1UP1GeuberF567o+WevaHWYFd1Mm+tDbW+t9bxtDI9Yb/QecYwWOavGe51x+nL33kO9dfO23nzrto5OxqqaUU+RatqTPMoNNuuv6qc9+NP/UKATKSXuUMcgLwzSkHq9VLkib1nWOi823lLR1JR6sKDkjjoF3fd32UKhSKknhZ+za8rPBlEEaZJCvooWLFAK3s4JgRwiv8+hrb4M/DuDkvdMvyMS/SrqaLNctJ9yVqJNt26wzRlcbst8rLtYSuDXnlL/zVffsRKywe/1f7zlVC2boB0jgPaotqxaKEN7vVdbbjG05Ek17j8hsLcbXDIUcBXCBEpMihSyAJYtV7kH6NWr14n35ppOxhrUScMmK0WrtZX/P1NnoiTJjaTn3x0RWVlX3webHDZHs7Om1cjW9P4PIJO0ZjKNtGvD5fLqg91kX9V1V2VmBKDvR1ZxNyq9EAE4/IYDAWR3LXgrfKY/PHtIUO3Aa+5veCsW/WsCegVsSNnOwK01DdBDb/koqeK8u5yHpqSSiVxLDBtyVvIG7zH7eaecIJyeXeuUA//Li2vbCj5LLXcKslxIGFNca4JzDa9SUru7Ozpgql0uxo4bDLxPHFu9ePGS2eCjhnHZoZQRPWn1VMrx2sR2Q0ao5KAEQkkJRCoEK3jNyMytIooKOAmULHI/vKsO4HVD46ikY6FDUFd5m7XOjcQgHEOTbBPDMDJqFYpIRQJhUlXmN9NvjWzGS3gZRwECkB0XHaBvnIqNAxqCcUOIRj1ogpFueVIt9e4hQqTfJ0hUUY3Q/tDgxEA/niRK6YRjoV9+eaPL83MJodyBGzpVpZoiQk6/EoR5XuGUmTPTGYUngqAyKkR9cPQknGKmDUN0aNQgfEnp6ZP7+uPzJ3r66EAP7u5qj+zSMPwMrXHc7UHiqfBnpirD0dGRJpxoY20YRc7EKxbqEzwHos3bIP7fiJ48eawlm7zXONuGOjg8VJaF3jBd//Tqo356/Uk/vHin7358y5vur6zPTnV+WXX0+VLfffcTuIMGBs+lg5Kpc9o06C21JKtdM51eUZ/oXskOZ+fHrBfPtRgX4Owrc1TgvIYNJt7U17wsbFjnuK5Gyi8XM86a3E5p+Wyvhk2cOT3lZikKcKmSr4ggQBjUVNziYk4si+uZCoM7y2IQNBswkyRM23QiQmE8AwTdXrGzQdAs6JoMEkXhEZrUBfxBlXHWzDYFmeS6FmrMan6DDqV2OcUxvQ3+sB88zYKiJGCLs3TvJ23lrnIspBEiQlLg0AnDf5Y3fK9hNN2kU0UqAIXx1K+IUKFuBifJMAFxG4K4g4FI+6lUkfg9o8RE8BrE3sxyd6F//K//BScttCEw/Kd/Dvb39fSLZ/Lx0n//n/9b/+Of/qr/9U//R59Yf927e1ePHz3SAqePjNp9Mo0X+C73eBFYMp3v7u7qAVsg/jbvYmfQ4f5CX3/1QP/w91/qH//ytf7bX57rP//dU33DGvD+nSUBnj3Yv2Edd4fn/rKxmnlrfc8WyRGBeKxTsp+nz4P9Q614+fBXw885Qz09O+aN9jNrxmsl67Ll/oHKYqlh3NE4LuSrYhcHXsmiLAPORHMGTHMw3Dh8JmiN4wFTMVzFgLZnBceOrASmISJMEmgdHFA+DpztfKoiE9cEYB4TQTGr0Kciw9zpCp80AneinJDFATwLJ9GHfiQISEiUt7xLyY4vAngkKEWg+K3XgeVgNi7hSYEAfBbDoDGLAh0yKOG/cQyhc5eBNbUieQEnGODUP/5fI18yRfgrSZXM0aw4SguCgmHQKSOUIQ0lVLipGG+Xg28L7NEQaiq0+bhlRtgulKTgZwDpYG9Pf/7jcx2QhU4+fxYS95OAXQLnw4d3evXyJzYaV/KLy3JvV199zRbJg/vQTI1DYb22o0CWmUw4MeVPrMts/DVT3zUZz3wSxe4c3NHdg0MtR/oMoXuHu3rMBu5DsunTR3f093/6Wl9y5HXMi8CPP74gWBZ68PCRkuAwnZPTU/YFNxi96uLiQj5lmNnErLxwfPz4G0uPYxVo77HNMpSFUkKuhn9wKHazLTzyg4YIrIKdE/1LKegSOH4GqgIbZilaLBaKCFl2oV/FcbNtT59xsaBPkfvbXjBRMHAbg7hBdybwmlLV/fBVJLjoEfQdhqH3S+oiiiLAq8LGkwSuFCoElHEhJV+2YYW3g3+uTUl7YTAFmTDS9IrR5CVNNZGQPAiq5aGf162VuLhhgFy2y4wtJ2VECDkFX3naestxll/z7ci5j44qXw6g6vRNECEDVSnRVzAbF6Ms7AbnO/orCH6OgLZvtL1KKf2bG988/5pF9gkCT2q50Iejc46UXurV6/dwGFjXTfKC+5kP3QmC5e6eRvaSPHWZku1kqWzsioIVB08MEG/uThj/3bsP3QBEgHo7emxxZ+Sc5W+dZCk6Pj7Xb7zJnpPJlgT8wcE+5FPXbHYbTHPGcJVMdLC/oz9+/UzT6lznp8fQERl6X34rVRllpxUCcGZEX19faMMAKFm0w5nwYOeLCzkb9AIFSqYSKLQleIkjfa+M7g9QuA0NyCke7IuGXQODl45fFJnIUTVDs+LsmYxmfa1rRHT6SVkyFQFdEQLQcrtpUtvpR9BGX1IjfUK22+YmOw1DKkv2OuGdzCbIqaFLRdcZu9Ob2XGtDWtCT9/D6KCkj3lhe8grMpR0pFb98pnprz5wfvdeG9Zl1QRxZhcO6SIsiLhrv0NEqNwYDNrduTTKMRYBvqTgJ2FWgH0y1lPWWKUU1j5XWu4ekEWa/M0Kbz0gm/Z297UYBt073NdX3uXfX2okQw1jkS/iHT4NqlIgvcEMrbjlXhEsp2fnFoPqylS4gtelzslS17x0bDDsO47Nzi/W7KlVgnsmOAXNKv8vlxNrrgv/2wTWJTsL5Li7r6dP7unRgwPoHLHGPdKEoAv22hxsQaBYkOKgi6LqtRsnNHbIMDozjdpeDT6186nY1QLaNts2XGbFQpBKBZk8SypLUaKpfRCUkSFfjV+RRQXbD84+xstt8NEEZlKEIqiL6Hwb9Bs+dSkCx2VAL0sRaPvMmgAAEABJREFUhtJM4FRs05At6C36NRxpHqFwTQff3YKzcdLWGAiNfoZKCUHNDAKDZTWNgpxZirJToZP/Gt7PTKcfPnzQBqPfdmwW1NYBMRECVOSr25pIjRi1IZiF3VZKEdFBvsK/1J/3mHrv3LHjLlRgvse6LTGseS1pczA+fnSPt8AFwfaEbYtD6Bf6WuymPkXDCwFkshH+LYJ2zZrqnGA41+ejEyVBsGHKvWbdtWLw9EyFQddknYkMeLWayLBXrNGuevAMIxkKh11enKkybc6M1ALp/b0l2yOHrAd3mFJP9fbta/nbzwWdF8t9DZ5msnRdSiZiVdZ10JxWigjkKNSJILP84tqW/TftEQ40gdPgW0kw1Q8kmKa4+andmQ3TUgd+xR/1NnB4zlv+BTvBwdm0MGDl/mGZGvxNV/3qvoIm3KDpqtBMkExkK0Mlm88EC0LJCIWgrrT72f63XI1nZ9yAPhqoByt1Fd/MBG1/dkldYBfLGGFbBGs4BQE2sZf0Qv7bSWesXabfAw7yoZurUTawKfg0hG6UA+uLianU4MaIoEAMmFs5UJC1IXuTmXPDmuiSQFowdW3IMBsVRvSD+3fIJA/Yelh2eMZR12IcULp1Z0z++hJB46CLMH0JEXRxea237Ie9fPULm8Wf9Nn/iJqA+Mza7JQjrpkAU5dIXKEdXjz8/TghiHW1gQ54CTkgk969s890u9T+/o4OybAOxGv2JT0IX7x8qfPzK2VZaOQFoQwL8SDrlKWIKGGJsNLl1QX6Vg3olBi7YXQq5Csi6RNyvdeKBtd1O2GvjmelDDy73s5uBJnl7ffI7WfLXQmMSvD1evhEBLYclMXy2EZNzbTEFVIEv7S9IpCF5wafCbtO0Gqd1sz6bt3BmAmecbb37t9kfPNvyDURoJUjOUHHOI2yEWyISVVTD9J0PzSgDa7SMU568fMLvfd0ypQkC6+twBIoDVKAhTdACZRKIDQNZdTMFGMBIkKCOO8Wku+1ZdKFQHHj+Htva842V+tZL1/+qt9+/dSD4Mmj+ypZyVJHevjgnpwJTcJrIk+VG7KTXw4avCBrfeQ/8PHm7W/67vsf9NOLFwTbZ/mA/YrM9o7jqMurlVqUPoI3GNWB9ejhfejf1eHBrsZB2t9bsJl8QJAv9M3zL/ScY7b7nJnevbuvDdsaL1/+rB84kPf/TVIItp2dfSWlArsgCGZRUM447OryQisCNCJw/Kgg4IQ9ooQqzgnut8GWclkIjFJMBwpBH54jUmEAV1QrpeA+S1FEyD+iFFclQJyVGpu3vaROCj69EyUfP4LfsH/Dr/aFeC5krpLQVFMlu1WCJHlO2iq2mngh83PXj/qIAmZ0WzZ0yUQn82fpIVoSHUumqCY8KjGxoZRcEYE8NEShnSq9fvOGLPEb2eKSvk1hBBoaEXkLPCoiINI6FDpXGI4eyTAUBm8IKpTyonjAQAWIiN4vYejIv766IhNMOvr8iY3lc/2RbYmvvnhA0KXqvGKb5FJfffUFfaQJ+tcE2iUbw9csYivyWAHLMjFlvn71hi2cj1qvK1UD092kj5wuvHt/1HW5IADWrNsWZOE7d+7I8swY/ozM9+tv7yUM9/TxXT28v8e6UQThngr6nLOGO+PFYFpfQPtSl1fnGojOneW+fAg+eipVKgAPuMQW4q3xytkNW2QQyfCpZP5G2W1IKdkWKV+VRf6Eo2d0rMiBcJqxlQeMs7jwQZZCAX6EOg2X0BB8xb0Uiti2eUA1qQcEhUbkdVmxWVMgFcDbYcNuDVkiHUBg4K9qv4HRkKN1/AadSQ3ahcBMymY8ghIqsi+Z/xlcV5rwe2RSV+BCK7Rn6DVoJTwkbBEFW9PGbJOw1MnxsU5OjnXFntitwmaWg5FDMkOJpabUKP3saC04p1gx2gVxM95iVOJuAtOB0HtwH3J2szP9pvPw/qGecXC/3Blkw5+cnLAOO+trpsKb0IxDvF46OTvTFZkqEHpkrZUoJ+5//OmFPn4+1SXrsYmUWgiCcbEQIpHBDjmYJ3jKqDKycGf6mxFjtalkwXP97dvvcWDqm2++1pdPH2jg7FVMCwN8D8h4h0ypJ8cf5DXbORvghf4LXhJaFgWQdgJQAMvjqejq8ryv3/oi3nbLUASgZLYtDKhdnlNJf6moQxTsmVIAOIgRJwxHD2mgLn2H3E0h/KiI2IIk7oQSiggXSvAHaBeClJRAwFQV5NsClCwP+jVvyIdUSmpAzgGb4i1oNG2vpsogmAkuKaQsKhg1Ulyt47l9TQKwj9zfyyrEoL3So8n3jaeCLNnfcuOmrrGGI6LPcOqKTFAZkYZGNP8OtDeA/nTadvSoSRy/ZKE/E+FmLMIxwu0JXgE9ES4og2fuubtmur7gDLJk4YXgPm+ke8LirBemHmze63r44IECXP9tgjPOLmfWbovFKG9bOODM+5jB8fHok5a89d67f1+Hd+7qzl3OWdmv+0/sr339/MueJSt6vPrlvb794Y2+/f43/fVfXuiv//y9Csb/8tkjZNhTcu+sN6Njhe9iMeC8KgfQanVNe5ItlkpPo0hmxwbyZwHPkIkOjWBbEVjS0OuKCmXB4IJ+ULaSGnBuRKpkKg0KFWw2+D6wEQJ4dmgsGzwIZ9ZHjUAMQAb06X7hvjGNVsqK/SsB0qDloHQp05LFajLOTDtP3Dc19OQXrZJlqAy0Ch9BS7RVMiDRqiGLdlmr4lbGQWMCm6UIPqGZYDSdEb2s71bmWZXMZptLqXHYQd+F7F9DQs+4KS6P4g1Tl4n8jkG9P64zWPCGRq0F1SH/7HK0McGcauoghUByS6QiPPKabi/32xDQl+zUO9ONOwjTcWZ5/8YvKqWkdtgQXhH8/gLBFbg7N6cIEYGieARlUJ3ptunk9Bx7pB49eqrHT55qGBY9iA8IxGePH+qLx/d1uLeUMPiKablh2Me8nHzNQf39w10VettINnRD1In1yGteDvwXjy8vL6E3amdnT4txqcxBo7MoGTOzqNwGFApuMPSK4FygUxI8EdmDz3QdUKVgC2Sw4V1XbTD40VW2aYX5hB0DvGTGCGh0m98EWP0PpftEBEUoKSNCbh8tFxkrgjboOxAn8+RRXKbXoBMRSuSHJbwrfQkU6sUVYVoz8Va1YLYo40JlGCVo0IQZ1/K6dmYpQJUSG1gGEfwNqMxKM7ANEQaQMD20LV9FFrgpL1lTHTOlrgk42tUFsTG4sZAm7LKhhEvjuM7lgmCojEYTtFCus2De/IsIRRgwPqXbZnD9Xbtjzmshh7IVfo3scC0rMWJsj5537z9oRdDt7e3Lma2gWClFhsxQydQS3n72qBnHHXiNvPFOWl+v1VBuuRz6y8AXT+4ybd7VsyeHwB19+cV93XWwMSztlApuxdlXBJj/IMl33/2rPnIoT5WGYalCEEcWFabnxWJHzbqEJIOaKsZfE8wzg8nr1kS+JHAa7ZWsAYaaSww/Oxv53s4h+GdgAnq95QDH8thpM8+NZ4NpT+wcTPCq1FcbT75g4gJhtjIOykxZRFcnv0qkUoEMbQvUbT/b54kZpKJs9k6tB5vd72Ca4U9X0KlHdicly4HaCvyRWW7aZplGI2aoUMCzReDfpkQe0zMt46Rf+T9zxLRiurvtgGTuJxOWov+oX03QUUDEMDCibICGYAGzDCOhiDvi0OZH14V/8QCO3zRPeCs2vxlFK3UO+hmFBkbTycmZvGY74Fhqj2OwQrBZ6AFeDsguFE4bx8J670B3HDwwnnD4xELtggHkwDbewPphnzXZfd44H/pY68GhlgSi2yqOm6Fjx56xTntJZvv223/tWyuYSYvlngqZrYk8iCLWN+BjeW0EbiEzsxy41oqN3lJwaxQZz+1C5W50+jpAIkIRW1BI9YZ3o7S9qZJLO2UiY7p0v4Z9GjgNG7us2KkRsCCDXmWciFBDH7dj5f5BGrMRCHxm6hDEv00P/0RvbQQKa23oFxQy7Rn6CrJTCKwq86r4ycE+U4p+mUWJrr6vyDVbXkpxpf01jDJOBETAhxDEzD+Ur1691jEB4Lc5K2UUcTUE6/h0aIaGUoC4L0T3OC4QtpKZEApHG78Tpt1CdEAR1zdK042ABrhX7J35nx9OKLBh5Pbgg3atoU9s3O4TbLtkt8pIToJ7wdpngCfaw5PRVCvlRrs7nAQQcPc4fL9HUN27c0gATIjRuRkdY1deSibNZNcI1zdV5EFM2htnoheyDf7mYPt0pHAm2z3QEhjInJhBFX6NmwqNkoNKZAeEkL94sNlcaxxGBbIGbbaRcEiCm1kUER08aAoOCeNQ77YCvyxF//GKwE5UNDQR9wFdv5yV3idpsf+arMeEDTOpC9fZLhNiATcBOBFAlWmOVgmchF6aP/d8tnVpflWe5Rq2GcZBnedQFCA52Bp0PHMVBnFxvUK2i4PRfargkIMSfYp1RFbd4DRsZ55DSeX37GF9Pjpibl7To+n2MqMGczMRax3Xu7XS2cIsWWtdssaaySyVwMAnogCaGjeNigFFhhKwFaarQNPM6FwzNZxz1ORgu4BGU9Kv6PRixT5a0dW66Zj12ci0ucMZZ7lxiI3n0S9kmFhvVYwwcux153BHf3h2T3/+0zPWHoXgmqEnoBFsFeAZecIS0DeRqBHgK/YDX7/+Rf/yt7/pIzZIgmbJof/I2jQwnnWt2KDRz/YI5CxBb6BSt2YZ4n23hr5RMCZyWtYkABIcAQ1eCji3Jus7I3PjPqlLO4Y+mUWFDB4R8hURdNmCnxN6dJHxE4fSooY+iKCJgCvIPSx2ZPkbHbw8mTlia26DFpLJuB0iBXFJyCTJ9gzKDUuYGb8M0F/yRl7KQhFkdwZZhVZl6i/QGpCXAlKzWpuw9YayqWCvATm6DBC0zSpCW/aIUCQQSPKS46xL3hynm8C5lQxcgQVEJzgzSirBoqAKplbwykJi7NaR1R3s4IsCYXAyE4EqI64Kv8lottOaTcVPR59RdtYZJxveoN2Q+czvLllqKNKzp491j2OwnYVHm1CwqtLZvBLhb503kc5t/MU4sI+2r6dPn+j07EReK14TUGv0wmYSggdgoxE3umBv7fj4My8ep5yprlTIont372hn75D7JQOjaSZLKEKJE2xIWScCQ1zmueEIbOYtb2d3oWEYlVkUAGJ2WYXSWE8B/kA/l6w0tB2/PGGQmYHT4NPoZJxb8MvSgoV7BHj0d9GglykF+itCwUPXBzoNJRu6Vuh4vWS7+Nsc1iGDTlX9iggl/RIalYA0nhSc+lwrIuTs1kwPmbw2vWZ9ajo0KhggtsMwLjAFNPFKBH2su9uwU0H/UMrluLNQ4hfBKxL8kPL3r+GYiQTd6AJFYCrqrICRI0LQV/DjKB9LYetq2hrWbdRHpKyMDVoJILorIuX+HnlWpGK0a9Y8XjNdsne1weDr60sd7O3o7/70XH9g0/erL7+UcsEeW9Vq47GSamSkSnAXFKsY1SAulx7lMwaPkO4TpIes/TtaCpQAAAhJSURBVLwYbhiUKg0ltdghIIYiofjHj0fyN0q8nkzaMgft7h5qMe6Dy8hWMlBmBsoMempc7CjLQtLWJlkK8jQGzCRfIw4IDK2wnElV3EA3WbeRHVsIOmF8gRKgJPcFWoZMKuk1Evh+ruha0ZOqLksEvHl2MNmWgpeyaCAbL5gFFLTjIP82qYQ2Ve6OO6paj3SBFjKvCGM2aG+0JoMNw0KLntlGmX51JibJNLJYSLqVq/uQYGzAbByQI1KRCZbpVc0OfPsDeY0nfD6RPbu9N0wL1Y5p9Oys6MfHhCn6x/cRsPWHsuD0QNkKPrzU9wDYUPTXh0GRrwTP/cywIlhF+HojpN9AndmOjo5xRtOTp0/7d9FOz9f6+fUn/fjqs7776YP+399+AV7p1dtjHZ1u9PHzpY6Oz+UMaXETGbKkCjASTAuc5an+wf17SuTxcmCxGAgYgg2DTOh5yt6ev4Y1DoMODw+0Z4cRUDtLXhLQy3K7X+CmzFDJIqFLRVeIyi8a9caAlaBIgrWULf3AGKDKMgV9lamIcE/0rDfQZNkbfSsOEdeEfSbbhoYNjpqAyj1NGpBzsVhwG6rw7bZEj9l9mOYCHpBSwK97EJwG3QqNGXCgTwTADTl4N5lv9w2VEVu6OS4Uw6iJug0BOEF7w9FeZQYpZUCP7SBrdVKjbQYg1OUSMkS301bfUmwzabYcCNcUWxsgW9r59FJEyD/wQyhqeG4UBor+cVtAfECw1XojOqiP4aAAbBArYurGNaFe5wpQrKiV976Vvybk794pB/kfn6ydyej0iDfJr764p6ePDuR/SWV6v/q/dXj7Se8/nenHn99wiH6NrlvJYCtERefUgHMMe+zDLYZBpCh1GVD84vxCJ7wcXfEWu8CBd+/d097+vgpBWtDHWSpFhgLXRrbImdQUAAaBbBGhEBfBsSIr2+gDfRUJn1DFsR7ddrjlRkiQpYzo5UyguL4/URf0i+AJVfjNuCUYCKQK/YZzqBadlaUokCWiQCcVEQrunLS8QWu7Nhwr97uBygCfodWsDyUCbvvQMQFBv1J/fb3SOCzkDBZuoH52NiLY+nQM37QtKRtGmdFhIggFtcwi204xQB7beRbCTsaLwB7wbpYLRaLjp9IEoCNRITo0lyBHhJo7A+K6vc8c2Azd0QpBZVzAxPp9g6/xsQTdt1W9Tv2yYTa8lVZwGv1WrOUiiyKS6aywb7bf98yef/VAz3kJeP7VQ/lQ3wqekJmklF8yTnihmKbGCGqcy1atWKuZlml2WotRu7zUVIx/fnYqvxT5G8Q2REOSO3fvan//QF6bNWjKEKksGE7QxREK8Uwdhs6QEoWwiJz9xDQzsX4z/SwFilu9e/ZzfwxtXQ2NeyM0DF/JOI1n25IeYFoiWqFdsENmKnjE8Hwa8Vp5697wsrHm/t+3Nujo7mCGInA0tBu6mna9KTsCdu4l9G95Zkg8Qr9Cd8OyYGYqXWpg4ITQ0PIRVI4Ldy8EW8kB/S0b7Q5I8wC3jAsFbaGUeHb/RI+CHQf6mWcD36Cbi/UkRHgw8dZ/ISKBJwjo5nK9gRYNGHiE0ZrAgRZYsAE/DMF9SBGhLNHLsIaSsIlmDD7RLzCsn/1HOcqwVGFKMs2Zdd8Zb6oXF2sMQWhwRnpwcIBBRlPQcndHe3tL7F0JtqrT82uy3qne/HqsX8iCv3081wl1s5LF/y7BuO5fEjg+PoL3rN3dPQ1ktH0yWx/RCgm55ZI+WYosb1NTRMjGE5cHCIg4qfHUkG2thmPSOEAETqclIpToJl/Y0tgVvIqyPFIL5f48I/9MQgJok0JBP9u49w/BrnYe22yzAnfiee4wk72qX+BAo6sM1XTtEJjCRb4COg3GEfiY0nr4uYHn7LZh/Wx7FILNgw0U7DSpElARgS6lA7fy1YxggGHDbonfYKeIANTB8heCzQ+RQSUfygjuQc65IV4YKquWLYg73Rg9Iuh7CykTFJezTkVwhcCu1FSBCgTAIx/oy4ZUgoOR5gnDYShPA+Owo8ePnxEAe2yDSL++P+W8841+ePFRP74+0ut3Z3rHmu2YdZ1n7+t15eD9jCCq2uMM19Pyb+8/6eUv7/TizUf9/Msn/fDyXS8/nVyrxdgzn6fQkkmg7nZDLgi4BVPqiFEQq09j20E0dllt1EB26xnhu62zZgaLrAiGvrq6lnUfhhF7FPTNDsUBq1DJpJ463V5NWaSgvi/esTdUZV6NQOFGM9OUdXLgZIQyQ9ts2hSSeAQN/xAMDhYeNBR44D/IgcGHeyNHQB3fNGzd8E7jXoIO9WCp4Qtn6ImA293dpSoI6BkZNsCkyiDIKFpwllrIVhW6E1l/BqCiwhRsQCtFpBSm3uBQuZlVmZJnaBfaBvoPrK8NhTIDtC3o96tx1wFG3CKAFa3qRqDHRMqNTJ7NLBVZFBBuEaooF4EEdPT9BPMtrHgbWqlhBC/snz79Qudsx1xdrXV2dqmTswudXa717tO5Xrz9rO9ffdI/f/eL/u+3L/X2wxkvC9f6+cWvbAyf93/1/vHTZ62vLvT43r7+8ucv9Q/swT1h/Xd1tdK//dtLtkauWZfsEGj76sdjyHt9fY0RFx2EHrOdh45RigqBqHCm2upio3sKFNYcCSwb34EqLhvewVBKKKFjbQM8VIdsUlcUEfKV6d8Vvau2+ElbkWK7CN/aBkdj05mg6wMZh4MgX82/ANfP4Dh4mmWOgE+qokOk0LVo61D40i6FIgbkKZRFUipBTPq5/+zgAW/JS5MUWq9XciCHBF7Ig6mgtwMraQ8rR5vr/YI1jDvwWyjJcoEumfACIsC+4VEZTI1+tqN3DabNRv8fAAD//14JU+EAAAAGSURBVAMAN2CjuaTehFQAAAAASUVORK5CYII=" id="102" name="Google Shape;102;p15"/>
          <p:cNvSpPr/>
          <p:nvPr/>
        </p:nvSpPr>
        <p:spPr>
          <a:xfrm>
            <a:off x="155575" y="84138"/>
            <a:ext cx="304800" cy="304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descr="data:image/png;base64,iVBORw0KGgoAAAANSUhEUgAAAJwAAADMCAYAAACGNsq6AAAQAElEQVR4Aez92bMlyXHmCX5q5u7nnLvf2HPHStZe3TP10DLSMvM0Mn/jSIvMw8i8dVc3q1hFgiRAEBux70ACuUdm7HH39azuNr/Pz43MRCIzkSAQEUk2/B497m6LmprqZ2pqZjdupLZty5/oTzp4UhhI+tP1Jw08QQ38CXBPUNl/akr6E+D+hIInqoE/Ae6JqvtPjf0JcH/CwBPVwJ8A97jU/Se+H6qBPwHuQ9Xyp8THpYE/Ae4xaDYiHgNXqZTyWPg+SaZ/AtyFtiN+N0iihEwXVX7v2xIv8fH1LMdHFIn4iIyP5/ipyv0T4C7M8Um8R4ki00WVD7kVdV2rolYgk3uBup7wT5J4LuSRop5I+uBniUrpnz+29GHXnwD3YVr5BGlLgHqKW1IpXQ+2djHXfDrTfD7jfQGuyAdEzucFzo9A6Dt5pPzWx8mm38r455/wJ8D9HjYsPXAACndX4/xRs9lUpyfHenj/nm6/83ZPN998Q7duvq2H9+7pYG9PJ0eHOj0+1vj8vC+/mM/luh0ghZuWXtMIez+5hX959EcA3L88pbhH74HLnqvrAWKQtO1C89lM52dnOjo80IO7d/X6K7/Sj773HX3761/TN7/6VX3ty3+nb3317/W9b35TP/7+d/XLn/1Ur/7qV3rj1Vf1joF4/75OAeFiOlGLJzQtFjMt/NzO8YwdC4QOh2gyCC3Rvwz6E+A+wo6Ozwvx1oIpcjo5B2AnOj891uHeLl7sLb352q/161/8VD/67j8CtH/Qqy//TG+9/mu9/Iuf6Gc//qG+/c2v6Wtf+Tt9HfD9w99+SV/927/SX/7v/5u+8qW/1j9+4+t6BQDu7+7qDJ5HB/s6PjjQwf6ejg+PdH52qhlgXADuQtwnqOANP0LUf1bJfwLcb5mr9N6lw9hLajH+XDt4pZ//6Pv6u//2f+irf/UX+taX/0rf/8ZX9eovf6qj/R0d7O7o5PhQwcKibhpVda3jkxPdvPmW7t+720+5ezsP9MrLP9dPfvh9ff0fvqK///Lf6Jc//7kO9/dpY6q9nR3dvf1O7zHfeuM1wHeg5dohFPEvw1T/MnrxW6D5AxKIz+xdzvAyd+/e0Y9/+D19+Uv/FfpL/fRH39XbxGd3bt3SAwB4iFc6BVTHh4c6OznTYrZgul1oxtTo1WrT1MpVpX3KHRLDnZ2f6ej4SPuA8z48Xnv5l/rRd77F9PsV/cPffYnp+Mv61tf+Xl/HM375b76kb3/rG7p//64YAXweTa3xB3Tu6Vf9PxngbCzTUvERoYhYvqgQpy00YfqcTcZ6ePe23vz1y3r9V7/Q7ZtvaO/BfR3u7i2D/8lE5+OxxtwXi0Ufc00B2SlxnYHqWGzOVDzHSxb4zihzcnqq07Nzjak3YRU7JQ48OjrSm2+8qV/87GdMwz/S66++wjT9S6blXwDuH+lrX/0H/de/+Av95//8v+onP/mRTk9PAB5x3YXEvuFQvQPjx38W9H8ywNlLmJa2KXgzEy5Epev6AP6YeOqdt97QG6+8rHfeeFV7rD7PWIXOialm02kPrtJ2mgKaE7zaCSDq2BAeDobqSC9dgVfRdDLX+flEM7wemMP7taRNtZi3fTnXPz451QHe8SGx3MOdXe3usQjZ2dMO9929fd188y1955vfwrt+SX/zV/9Nb+FdpwyGpfTLb5qWafn26f/+Fw84+y/TR5miiB/AtphPdXK4r7u3burNV1/WXbY4vJ1hbxUE7CmFUk7EZpWC5446c7Y3JuOpJgDRMI6UBIZ7UM1mcwA2Izabq110pJceaClSf58BWNMc79cC0nlbNCZt3rIxHIHnTWp5PgKQjh9feflXepl4b59FS9exv4fc8hX++udD/2IB9+5UYyRAfn/PLCRgsGICTC1bEmcnh7pz6y3dfvtNYqyHgGgsYcy6rjQYDDQaDbk3qqukDPCaOmvgGA3wTcYTnZyeaQFo5vMFdWeACuBIagGNwWlKADLnTOryk1OSAVhXlVLOPIeGw4FWVkZaXR1p5VGbyCDkfOXXv9IrTPPe8/OeXsepBl3405S6VOfT/fY080F6T6IAEB0B/kxz4rCTowPdZjV5++ZNVppHeKi5ioGC9ykY2oCoAEe3aGXKuLEGgJgy3ihBC7zdnE1gkdcRu0WE6pwAkVRRFuxqNBwC2KonAy9AdAqXScoh9aBmhTs0wCk7GDSUzZQqclz5NivXr3/ly/o6e3y/evkXLFzusYVy5k0TRcDgvQ5+ap/Sp1ayxyZYUXDWOR6f6OhgR/fvvsM2xMt69de/0OHBQ50d7QPCU0U7UyoL7gstANKYFWbLwqAFhAtoRtA/Jp465/TgjAWBFwMd6S3AG+CxRni/YV1pDS+1Dm3gtdZHA22tr2qV+6DOgCmJCZa4cCHHhz0vYsLz83E/HdsrRkSviVPauMfK+GdsIv/1f/uv+v/+L/9v/f/+P/+LfsA+4Jz40mX7gh/zZS//iD6m2GPNSo+V+1Nk/nGKtXHsteoUOjs+YP/rHqCaCMsr4XHqXEvcmSG1IFZrmboMsjnAm+ERz5g+z0/PNZ8CSNxolSvAKY0BywJQivIVc93QwAN0AzzdiHvr+mPqAdSOVSzJTKE1xefLabqq8YY2SdGMad6Lil2OxgzmBq+3srKqxbzT3t6h7t1/yPT6qv7iP/9n/fV//0udnRyJDijAJ58PnWYRVY+Iwk/l4949lYafTqNFYorsmC5PCMbffO01vQUds8M/ZztkPiVuI39BUO4ThoLHMjAmeLcJWx4+0ioA0DwKU6cgOPZdiQhAkzF4KFT66bSpQga1p9ZMfp2yMhWSpEQZA38BqpvhSLnK8lbKDA85Y8Exm87Vwb9h9RsAcU67ExYVLQuMiNACwJ6yet5ns/gbHKd999vfxmMfIlKBs2Rg0cyn7uO+f+qE+mMIZIWblrywsiA+LSA62t9lA/c13WORcHq4pzlexzHSGFB528HT2xRPZoB1xG0FUAgYdWx7+LipBbAtcVrH0VfCS1Z4spSyBgYHd4rhoVoWDEWRkioAEy6HlxsQmw2bgepcKQDPghXufDIV6NKQmG2F/J6Yhn13HBcSMSUg5vSihgevmgK+M6bec2TfYSP5W9/4Rr9tMmGfz/mfVvp0AO6JaKeow3OdsRq9C9Du37nJNghg6z3bRFNWmp4uDbYF8Zm9T4tX8daHQQpelABPASQdVJDZYAKH6kHINNriHafsu00gb3FMATdFZU+liH56DhilnJR4t/JNArwFEDsM8FRf5UzxgMRiItQAsgGUU9Cq8GKCpzRjT+/kbKzj41M2kF/Xz3/yY+08fKC+QF/y477cg4/Lfzx56fGw/XRx7c0EICZnx/I+2913brI4ONCcWGrKNDrp7xM5VusJ4xfAZqCZBJB6HrYRVJjqUiQFP47tJnipGaA5x7tMHacx3c3YHukJD3mOt1zg9lxuTNkp06bBHBF4utwDym14mnR7pW+vb0i+KrzmI8/WkUezSgY/ckzwjj6z3SPW+/FPfqJ32D+cOY60R3fl36DgzcSt/9BGf39yX+nJNfVkW/J0amK4ywac4cke3r2lm6/+Wke7DzVjdTm38TGYjeYNWCkJnEFFC+IoGz+npLppZE81xZALgGueJgPExi0Y115vAVANhIgAvJ2mgG2MtzybzHTOfeZ32jToZoCydWMSXizRMnf4CC9cV0kr7MeNmGJrvF1HObCluq5lD5jgH9TjJtMCsB9wTPY6x2SvvfZ6/1snLk+RD3zeD7CewwfyH//rv1jAeXoyWYUGziELgzfYND0jZpuOTzU+h4h/FngiKZRTJWG9DtDYu1VVxb7YqAebvZi3QGzEFk+V8DiFFwM6U26Jk1bZcRkADUDSSpoAMgOupcAUrzYHGCQzAIoWnD50RjEJHYBqKtqn7SAtaKMATqPcm8ubbKUYgAwHVTnJacNhwwp3IMtpWXw/BnQ/51z2zTfecFeggPsHP+8H3QfzHv97evxNPL0WAkMHU5C3Pu5wAH+we49Y7ZTN0lNNmOZaAGCTeMpKCi0IxA3S4WCkAVRA1DkxkrdBEnZKAGPU1ArSU2T1IOUs3QBNmfp4LTAr8+3whIW2F6R59ZkBocFd4CPkKiw4WrxZR0KhbctTAdiKcoV2OmTr2rkmDIyW+xonD2srK6oMaOpXAG8E6NbXVtRUlRIdqfGM9+7e1q2336YvLERo/+lp/8NbTh+e/C8ltWiGN9u9f1v377yjDi8zJc6aA6yOlWekLHujDsPYyAP2uuw9OoBwjqHPz07UApicklKEclXhdDrMbf/FHY9UAFYGJAnQDFl9FsDyCFgG0oLA3m2ZMoBqKS/KppTlawGwFgCqYdru86IopZABNahqmWYsaMaEAAVwDlnFempt+7Y7Dam3ubaqIdNtTkle+PgXOY+ODs3+U0fpUyfRH02g0oPlgC2Q3Yf3NfVeGkYbY7wFYEsYPyUDSKweC8dDNIxBZ0yDE7YbvFXRYVQch3JKgCABtKIFaYWibX/vSA+myFZVnYXruwBkIa2oA3yFWhFwAUjlAtiFdt5P4lpQNminYzp1uySp6oFX0Y+WEGCsAlhJUpWTBnXVx3Mkykdm6+trWhmNLILu3b2nN19/Q6XIbD5V9C8UcAUlF01ZKBzu7egImo7PNCVgX2DQqq6V7K2IlzpiKaOt8DzDA3bETj6eCjh4isv2XikDrCTnFYDRst0hgNRbFPB4T62usjq8VUt9Z7l+AmgRPAG2gKoq9eB1XQMRR9fzzbThONGeNpLLG8QdEkiuszIaymCz/C1Ap0SfZ1kEk4iQvZ7Leeo9ZzV++86tXh7111If/eNT/kpPuf3H1zze4Oz4SN7kPT0+xEOcyUatm0YZwNmTLFgwdAYPZW3QAmBsxAwAHIRX3HNKMgYEsDobG2D2d2yYMHbC2E1dgSEgZDDCE9fWA8srygogAh+Zf21+xHo5hRIU1DfllHqv1bl92kkXeZ2fI+G5hv2UaT4uY9AtaaHuIhY0oJum0ohz2oo2Wo7GWkIDfcqu9CmT548ijg1TiL1OOIg/PtzvwTZjf6wYHMRZ9mp9HAfYOsDWUtaAwM6yseu6wrNk4LAUJ7gVg40p0c9eQBTA5fJNlXtAtgAtqNFRDhTItR3g14As0W6fjusLeLmNKuUelAJU5tUwCHLCi7o+YI4IdbRRLtocsEWyguxgCXB3tMQNXg4B7JlbPHeBl/m5zUFdq9C3ZSm3aqLCU/6kp9z+J2jeinpEn6C4i2Cktp3p/PREpxxqT9n+sDEaDDYniJ+w8iyATRioUNYUPCfMOKhrgJBVek/W9YfyGeMvjSdKCFBCgIcZUnWmFnU7plIDMafUA9DlC2k+O20MOtek3LIt4dGyGoCdc8hpiXqj0Sq8Ky0A3TItAN2C/FZLD5Y1amqNkNE8maWJ7wor7pkcm47HUxmA3mA+64/ppgp9+BXxUTkfXv6PlZr+WIweH58C60fE4fAJ0QAAEABJREFU4yf5YNjx6anGAG7KpmunpFwNtABs5xhCgGzRA66TAFYhjsspq/F0W1Vkd5SdKyKU89LrdIAg5wwgAm7qg/YBZRO8Ep7IgDXVKcjLAJFy0cGrpY2W96wqpT6oN68AsDX8anjklFSQOSKWe2uku4zgnVMmFvNqdACfohypB6qnT69MB0yjbncC2E5Pz3R2PtE5C6P9g33dvn1LVIIK9Jsft/ebKU/mLT2ZZp5kK0U25unJgc5Oj9QxXSYgUliZ+rzUAHP84zIzjrTa+ZSAO/XAShizY2pcsHjwQXqdQz6NaHm3oQdVLQGMCkBkgBgRCuqQpALoBnWlFaa+mvQ6pAbt1imURWtMeU3Kyp0UyNJO5yqkDfG6gkEArmD1YiA5DstV1hwPOfdgyHjdflWdBGtV5DV1hcyhwaBmoNQX90o++915uKubb72tO7fv9ABHFL3/ivhgyvtzH+9zerzsnxz3Ry155BpQR4eHmrDnVjBkwaALgNcRYM/mE7UE585z3JVTUlPVeJ8sg8aBejagAFJS9GDJPA/wfoJPDdBMFUZLEiUg+FaAZZBCoyprCFBr5juX8dRXUd+go4pyFcDfnm8hEWN5Wh7ipahKelFhTw5JNIBPQ1si8F8smBrxlolCBRkKXjlTukbOOuVedhym2nmnDhB38D3Aw7322quacFbsOnrf9cH392U99sf02Ft4og0svdtsNtGEfbe5fxOWqbCFDLg5e2z2eOOzU83Iq6qMZxjgMereS9gQHZ6qqWsZXOI5gZKcUj8lgiPVPA9yJVONsRMACMo1KbTi+AqeQ6gBZDVwrKlfU9FkZQ/qWjklZdJzSG5jZTjSozYDfk5L5NeUrapKKQWDpEXO5bNlC9L66RgeFYwrwEmSXNa8Mi8nrNJ93OV+0dIHPlREvg8kPvZXRH3sbTzBBvAQjG4vFuzB5hzAF8Am0haArf9V8bNzOc8dH/QnCwOMtIyhCt4wA6KcElNRkXhPGK4GQIELSfZafrdnqSr1RqZ3Capz6r1SXWU1BmRVqQZRFXV8H9S551dTt6krNVXugScAZt7Lg/rUQyAikCkUtFVRr6LOo3I5JSXSM3L61KFp6l6OirYyMuQI1VVWU9f0odPp8Qnt0hf95vXeH9D5zfTH/ZYedwOPg39EfAhblIrxWqbOcy8YOFVYzGc4i1aFKdRx2IRg+hzAFTySvYcp25iwWy4iCsaqKN8tDU8rGeNWGFBMmZlyNeX7NO5VSngqqaJMzXOifJ2TBnUlB/ODKosZVBXpXllWyJ0h5zc1eTn6+h4Mru+4MZHPRxEBYIqyxF2qaK8wlUYEgEs9WOuq6hcZBl1NfgU/MTBMdZVlfh1TtN/1WxeDk8HwW8mPOSE9Zv6PhX0BWL/FGLzZC3SAbMyUOWffrcW7dVBLXLMgAD89OV1OTRinBhQp4AIljFgAYYoke5uCR5QBlgLDBtGSZHDVeC4bucKYdZ37tEyNAemmLMnAGdQYu6qYdrNqeHrarQHiqG56AA2cV9dyWkUbbs+y1s6vAXwPGtG2PS9M+eSUaQnpDDreA7AUYscM/wHx5aCu1VSVUt8XgEof19fW1AxqSvfK4f7eJ0oA5Hgv4Qk9pSfUzmNvBj1jkMLsuZB/FSkAZXYiLRugPhYa490Cg1UYz+AJapjEvQNwBpMBillVKJdSwuhZSdKjY66MIZcGbuT8iCAvqwFkdZX7subd8FxXiXSIu2PHKgf5pY/FGsBlnnVV4REb9e2m0IhpvqaNkBS0j2g88AnaqVhOADLHowVQuv0ZoUJEKMOnAXj2apl25P5n5IkkUZavT8XH0nwqBPl9hAgPWADxQT227K0dHx3q5OSYqbSTDRYReLWF5ni8AqhySrKhTIGB7SUKK8HAoy04DuqgglckC5thVuq4rEGW8T49YciCFyzUywhj+1Ygo8lJNfxr8gd1I295PCKDPCNLVWU1VaWaMjllZXvHwVAGXzaPGgCytVLlUEKmKiW2ZmZq6VvleoBKdLxl+wYB1TS1RDlThzwizyBOtHVOWGHvXvCrBW4U/Cd8/rhV0h+X3R+Dm8e2xTL5+T2e2JZpAJU6OfHF573cAsgWOuHctHDKUFB8QekJowaG7JhSE3WqKivnBIUy7yEuvAGVNWcbxcBZGlOKCHPp7xE8MzU3ACXwMoWpezlVGjwVgIEvZSrnU8ttDADHAEA0tFklqeIooqlpO0nOd/sdMWewOBkNB72XSwAjw4NG1SKXfys4IvoTBJ+N1vByvgeHfzW+UDeRnxM1uXcMENfxfQFI7dnNH+n1/uuRLt+f9iSe6fqTaOb3acPu6/30Xt0SF2AjKSKwSfDksp3sqaZs5O7ev6+WaSZh9EQ2H8qpN/CgqVgUZFX2HjYQBRLkeMjGWWB8G8qeotiD4emEQWlVLQsPmlTwkwFFiqQqJdV1Vq5ITVJE4L2yqpz69mrANmCKHBp4VQOPTnVVK6cEBynDI1PH3relrcSzuHKfnhhcRQaKQeb+OTsi+voiZ8GGtKfiCjS7DwPaGdJeTsnZamr6W+f+2X3Q+6736/J9yY/9Eckeexv/hAYKdUzcPuJTGP0mZwdfXukdHx7IZ6fe9hAGyblSYPxe2QzpzHOFcXJK5C75RwTOrfTeJcwTYHGYKdAhMqAC5jrunQwO4eXs2Qy2pqrUVBiVdiq8UgDyijZySkop5PbquiJGq5leGwn+QcuJNpMEP8nPbsfnva4rvGcKKfNl0DuP4n3dQtsFD1YIJwp3g9QDhWYBeUWdpKbOaqosD7gOELd49tIPGn0qrvSpkOIPFQID9L/purfXb+iej8/UoeQMGKqqVspZFVRjCBvRwHDHA+MX6haMZwrkaAHcgq0EG7IjT5SBmZxvsBXybWCDz3FXDf+qqlgIZKUeGdQwsIqUJNUp49UqDQeNDFK3Hc5nAPhZXHXdEKdNVZgCaUgRoZSSgp8O2RbeT+TusEDcGR0qABMUqqVOy/GXSxtYKUR7uZeHoYLIbAv1/UAgPf0rPX0RPkqCIMPE7eKDjZhmLl4e3TBex/Q3n07l04UF0+JkMpF/ZSflrLpp2BMbsF817D1Nh4GCOikS5rxgwrsAaCH4XpDfGxlgma+cZyPbu+Ax7DVs1KB+MpjqGuNWSiRWAFoY1/yDe2Leyikp56S6rtRAzivIW+DZcu+ginpZwcJmpsI5a0QoUlbKuW9+BuBaPJVlL9Qz0EKihtQhl2V23FaQ1RRkmqepz0NusuSB0pOe3pWeXtO/q2WPSNN75bCfTO+lLJ86jNbilTpWaY5r/I9WxiwAAhD0MdRwqJXRCKPXGClkIOjCcCTA074GK8G8w7AVxja4be1iY0EZK3oqxcJUKYK1wBJgygCp5j1BQVqQ/36SSOip4aC+Bw4gKSbAbX4tK2iDo6OdlrSQlBOmoU1roENWU0u+AVRUFIHMj9JZsT6qV0jzcy83+jg7PdaMmLYwAAK+Jqrz9HQ+9OrpNPxRrdrQpg/LBw8yvT8PvSvwTNPpuQ4P9jQ+P+FoKcu/CVIAT6JArisNVkZa3dyQnyMV7LzAqNEDxF4hpSRfEQHOCo8FbwqwVHjvRAUAJWVak40X4j0UEcp4opyycvS5ggN1WzHf4bFaBeUNpgpP13lw4IU7PKjwqgIgC7+T7mmyY+AU8nyMZlpwcF+iVVcWEHfyCmC1jgpuq2NqLRzse5B1vM/Jm1FmDp/p5Jyp+lztfCoEUaFSr7/QU7vSU2v5Ixq2Qkwflo2+ZHp/npU/PTvT6d6uzvb3FRiwYDyh/IJBbWDrt6kbNRXAY4olCxYGEqDiqTJgCPxn07nmeBisI9dbsCe3wHDm1+JdqpRUAZpQcZELKkqkDUdDgTc5Ec4qgEwmALDAAzneC6DYMQhmTP8ztlU68oQwTqsCU1De9ZxePLWiiCip98jud3F5ynTIYk9HY/2nc58ZdIinmuk5Ua+dt1IXmk0XhBMjJfon2tdTvujlU5bgt5oPUkzcfuvjdNNFho0FIKbnZzpns3fO1GSsYQ+mkU7Hx+eaTGZa6rmTV25imvHUWDBeS2yUiojtKoEZVXXiHjimFofQEXB3svEDBlZUwpABiTo5h1IqKvALgF3boBg4c3d5ctRR0F6nINCcuDIsHNQCOoNMgCd1UpktkE1QqM6ZhE4LvB7MVdFwbSQhr9shE66lpw6gGXjeaxNyLVg8tJTLVdaQEGK4uqqN7W0tKOfBp0/BRXc+BVL8hghYU6bfSLx4cbrp4pVbSsG0MdH5wYGE55hDVrp32Y+OjjDcQg3ezSvJVFVwDkVABiuAa4lvhEGyp0TAklJSwNefDqDYqBGhjvIL3oszeHapxHPwbMo5qR5cxHJAhwoy0EAsGOlYEEzV2XsCsp4vwBAXrKUo6gBiBsQVYAkkcJkCb8veVAwICuYAjNQXcgQgly/SF/Ca0G/LaGopU9UDbV+6ostXrqpuaoly+hRc1tmnQIz3RAhGKqh4L+F3PAUAWaDsyfGRuumkX6nOAdHZ6SmnDkdgcCpPJ4MBiwaC9oiklLM6G4mFxdnRic5Px3izomKDpkqBgQVf2UgBXpDBxn/kdXjtPzllPFCW82zouq5lSinIhx8gMmD7fEBN4rIsz06LoBwfXZD7EoFJeC8AyqAa1JUag5B3MK3iulCInxDfEHWmDB57uwJIE3JtbG7qs5//IoC7gUxDBWX0Kbjo3adAig+IEIoPpHzEa18M70OQbNB55NuLTAGSD+rHZ2P5V5IMLq9WTTWgIzzSBAOdnU10BOD29490fHKuGVPSHIMtaH9Bk4W7oN7IBeCRJ67ojRfKGLYCvAWGLV7Hxs45yZQMJlEHcAiP0xPvHcAxCdmXRYofleCZ4eUXywuyAHMAtgTl/jmHyO4gUT7sGClW+mdxzZiaC20Z9Fvbl/XiZz6n1fVNJQ+ivhaFnvInPeX2f6v55Uqq/Fb6hycEyaakFEk5shqmzzlgwmVhkMJ0O+2nsx4cVa2aM0uD7XQ81ZhFwhn3o+NTHRwc6xRP5790NCHGmkELjOfpqQU0rb1Voi0AFdyDvEBMKzBko0stU6bBlCmTAQ+l1QONshTRjKMo8xIvsJAx4PKR4ALlqqZ4UcsA4kF1yv2Ke4DHXRkMlKlgqkjPiToMAHtQ86wbjs4sJzJV6GC0sqqVtQ1FXoYRNKmndr2vYaR+39un8NFGfUQfLl6oqmtVg4FKBICrNawrrY0arTSVCOLkP1LjkY8tsGPRnFXj3OAARObZG78TWyoTnZ1OmIYXVCsE20X2eFPKzUwAwW3Yk9nQhbQEgxqAGRwVICgYPSLJA6Anp1EmARIvYIw9P6ecpRDySBn5qaBCQou3BEfK8DC/JifllOTf7m29kIC/vWpOWREhKkkKpczUzvsCmYI6DavmcpFdKORnfQou6+tTIMZHi2BFPaIPlrLhnVbhGaqqwam1GqLoTeKXtfU1YpdaESF7vPPzsYKfHpArE5QAABAASURBVASkDZtaG5S5duWSnr1+Tc9dv6Lrl7a0BnCTjQ4tZq367QUEWDDdLpiyOjwfi1MleAXpObLqXMuLD/NMCJRCyv4CXR3AFghKfmfdWlHAx1wDvFBiy4Mk5chKKQFyr6g7eZ+wroLVM+tqpuCqrgAmAwA+bUj+LZKOZ5pSZ4ABqMRLkFaQr4O8eDo9PkZK+FHnka4o9lQ/lvOpCvCHNB6BJmFQj1a0xmpsRNwSFSDLCUPYX4SaqlJOgZfDc52dKuMhNldXtAXY1laGGjSVmjr3NBzW2t5cJW+k1UGlIejw/phpWDcaEf8lhTI8vfLLVVbKoZp7XVUqLET8myEZbyPLRv2SK3Up9/FhAph1M1QDJdI6cSEbAlI8gA2+CPlq6pufyzQMpIr3+XTWhwhVlVXViXZdV4BPKoB1DsjEPde1gvKTybTfCF8CUkv+QdkL0lO60lNq93c2G0UoWB97edR29gB4teH2JWkwlJXvdDkdMDQYKPHsP6+6/H230gOkaoiXMNAZXuwB+3Vv7hzqF+881Mt39/TmzrEenEx0xubpAgB0UACHKidleIbvALWqK2yclCLhjRpVgCgUvcwd3qaj3RYX5pjwjLhyCijG3P18CoDO8ZizLjTFmwpgppTVVJWGgGbU1Boge8ZCqEKzdqbUVDLQK9IT7RjgCcDSFANM6vC4YF4np+d6uLOjhw929eDufRl04goYvZ/kiqQ/yU96ko39Pm2hO5k+rE6gbHVLb1AMhghljNAnM4W1GNXG969rN3WlYNpZTMbqCNqtZAPogNXprYcHeufgVLeOJ3pt50iv7R7qzf0TvX10qj126I9mnU68sAAcXkR0GIhmlVJSTol7yAoMgJUwfM5Z0Seol71DoDkImLBNM4VmyDUHxFN4nrNYOcMLjZEJzCkBMqXEYKgBXa0aABrg7mtH7JhTwhs3fbvuWwUwBYBa+HuABe1HSB19nY3PtXv3tl7+wXf07a/8jW6/+Ubv4cnWo4uqPL4/hdcn8LF6nkAzf9wmCgbufIaI9zDnAuhsFFnZ7MUVdv8bPIQpYwXHNC0LheW91QlbIPusSk/OZ1pErTl0NFmoNCMdcjLRsmlaBiuK4Yq63GhikFB/hnEXbH8IS9tUVl66MDTNKGVS+TzKL6CzIJvLVSnhARNeq1LNs9NCXFRcbkgLsBTNAeAMgC/whjKcyZ/Tds2UXqdMXQiw1QY3gO5oo0UuU+G5oJuWxcX54b7uvvGKXv/Zj/Xmyz/X9PxUHhhBk/7AViY/P0lyv59ke7+zLXs108cVbAFWh2JTr7HS/x0QG8mg8j8HtGdwYG4vUPBKBaP3iubZ55rnTDmFRcAqRtx2/Nc0cp2Gu8tXVa21tTVtExOurq1LkXCMoQVTnz2W2y+AHdz0HsfeNWVUGaJc5y/xhUGX0/fq6lDr6yvwHEErLFZWtbW5rq2NNa0TTw6bWgI0DvjHLG5OTk51ds6+IEAzoBZ47QZPnVPg/bKanA1FLa+Qve+cQbGAh8t74AmvKM5ry2yi+7fe1mx8hkgtVZa+jTHDc68V7k/uk55cU5+spUcxxkeVNiBMKVAWAPKfI/VGb8EoNlqFKWqmo4YAv24ajB7otlPC+yQQ4noDjLe9AgDofT050wrx0VadNT850npTqXDuuUk8eHl9TavmExVT3UApZbxQ15MAfKRQVKGUkwy6fg+R1vpVpEReVh42qtii0aDGgw5UWAULqml/Ff6bawCQGHSlyhoiX5Zx0fYb1udnZ2BmRkKnQVX1sZ29nFfJ1lNCB4X2vBXSkdAysISXy5HUJPghV0P+5ORELZ5fzkdn4vKgdl0en+gnPdHW/sDGCkYuTKXoWX6eTc51fLirxWws/3Fle5KMNcAWAKlUYSQ3aR1XVa0Bhl3fWNfW9pY2Nte0vT7SRpO0jZW/SPq/2trQ5wDBv3vuhl7EA60yNWU8zQBDVRhyBRAW7jhYhbISho2QmKukBC5kCnUhKLQokjeSH+4f64079/v48JXdU/3g5n197/V39Nr9XRYmnaq60cbmFh51W96muby9yT4i4KTdObHfynCoISDNKdFUoW0pA6YKCtr0QPPpRACuKodWB7Uu4T238NIVAtqbdkzV9v4ubrJO1HPSE73SE23tEzTGQEWpH12wwwgtQFgwXSQMMFpd18blq9q+/qw2Ll3VDAO1eLsBBhoMRsoALaH0nJKautIQb3Pp8oZMW5fWuK/pmWsb+sJzl/Q/fOYZ/aeXngF0K1phKqqJ11ZHI42YdqsGz2cw10neJyti6gwppYzxq6XMWLEFkHNWvtPxTKb5tJVK1rXrL+hf/fv/Uc3mJZXVLd2fdPrBm/f0zV/f1Fd+9Eu9cfuuxrOpMvHjcLSKnGvyZm9d1/095yz3I6VQjhCiwFeKyCpQi14K8jYKrdPPFd479uEGyPMf/uN/0Iz3UwZoS3zrirCQ73w90U96oq19gsZ6Vx8fVzCUCORrwFThcXryH4MBeGsYM7PHBRTkDVIsIyu1A4Ams60wnKfcoQ3LdDkkfloZDfAwa9q+vKXLVy9pbX1V9aBWpKRges6UazHkGBDZu3XEckUy5NSqLAmwLTA4NyXqjQaNRgYL3uvypWva3NjmfagEAPzvZk+J1cbwOQCQD09neuP+vl55574Oz86VqqwBMg1GIzUcxaWKGJJ2xJUg9wNxeBKeXv1jIX5LPA0ZGG57sDLUyqVtbb/wvK5/9vNqiEWL4EP7eopXeopt/xOaDkUk2aCmiGA6qpSrhnvDQfW6GgBUGM2PDvNLOyeGXljVeKEQ6FB0UgIZ3tCtE/XDaijyb9hiEgV5NmBL4G1aMJUv4Cnai0RZ7h0G9gKkJwC9AGw9gcgMYCrksCyDnJSmYzXEULO9HW3yvkr9kUKrOWuFtq9ubnLCMdT5yZl2H+5qPJ6oquq+LxW8jKoA4bRMreC1yH0MNGiZ8XFqeDHVfRpAhHcD3+e/+GfKDM7MoIlcSbSnp3i5D0+x+d+v6YhQwuCJaaXgCouNkCplFJmgAbGOYzsQJm/0LsZjguWZCvFLMLID4FBVCT4RAIF7Tkl1zsp+T1kpZxksqcpSwnBBIyCUYqpyoVxRgNrC1FQAWQe10AJwGpQdnqgkQJErJbxtjRf29JeQIXHSsY1f/OzaSP/q0rr+9eV1fXFrTZ9hBfssi4erqyNleM3YM2wJGYIOVjScI9FmESjj0xH7d2oBfMcgqEIy0NaQdx1POOS9j+mo0XB4f/3Fl0TXVRHPGrwRLqCndqV/YstPrVqEFWayCKHAIIFBUs7EaI06tgeEIVoMNsOzLIjFOrxcuQAIUFBK0VNwz1CVE3WrJTGVDka16mGlqsmq6mABIjU4B//prQrwBcC1h+nBDSg8XbcAygBMQQtOg5RCua6WxPOwTtqC72evbOnfPn9N//a5a/rzZy7r2Y2RrqwNdOPypi5trLLClDriVPfDYA149e3Rrw4P2nF3zOZ7TonyoTXaWYdG9KWmraputLK5pcs3nqX9RjllBT96ytenDnA4Lpl+l14iQoIi0QUULK6CIcT+WmH/KvFso7UYzumdDYUXMigCwAReytMRLMwGgwgqqvBoVWLlmFrVeLQmFfmvWYI7sWzop+KkoDUDS7KH86F+yykCbkcZD5ZYSWf4Z/gk+FQZfnVhikxaXRuyUNnQtWuXdR26CvguA7S19ZHWN1a0xUp5bXVNg7pWQrhebqZs8y64KkQHh4XXrvd29nADQGZqIqlGH01Va42Y7cr1Z1hIXVEzGCrlLF8F8Pr+tCg9rYY/ql3sTQylHnQfBJ7fTa5rxUWEIiCFbPBzVmVilcpyT2lexNJMhb0J7K+Oe8fufTEQmbaE8fq2qGt+siFsWCgAbAaoCe8Yc1aOPGcAK+qDJ2okRRhwBcO3aslvqZfgKTxdBhVDLxq8qTsaYvCElywAaE7fZjKgR4NKK6yYh8NaI+4DFgerq6taX18HLGsaUi9XSQq9q4sOvvSKGbNogSwF6rdrAGeVQkFxhe9Zaxvbeu4zX1AMVrRQKFeVRF6ROai/rMP+4Ql+WcQn2Nwnb6oHw3u66Su+l4barHznXyCwBURTVn4LzihteHuyHkQouICSDlrg4VzOZGUXAGIPZcN1eKiCd2TGlFg9zjniWkD2lvYNPeE9sCvAQRzqFkBoPjak+fjvewTADfICYNeUXxmNtEbwPgRIA2IqB/CEX5pxnjrnOK3jvDaxbTKshqpzo5wrVXijnBLgLEswA+KOSm7LoLP8BlwL4AIZNlZGGhhQ6KNDtEybWzdu6PoLL4lxpg4kFig/4ksZfyLCtydK6Ym29kdsLCJs557Mtm4qrW9uqBo0SgTQHYbIoMNbIDkyU2FAUof3EsZbgrdVENthVRkoBk0HKBfEfy0eywZOOSll6vqeQlXKTLFJFe1nDOxfd0qAvUAtvJPTIfMEVUq9HJQHEHWVNKizhpw+rODBVrgPkLVOUkUbVYK/JIPVMoJdMa7kxUjLg8G0AMzL4zUal5AlNIikJleKnBVMn5efe07Pf/7zqtlaMUBTBB62VlU1iuTAIKj5dD7p6TT7h7YaAM2iB/4LipBXhOtXr+nZl15SAnR2Q7mqlDGCfPXWk0JSDzaJIqmniJDIN+gKLqHD0/EqOZ2syEmRgrImnkW9wnMXChPPPKm/wEHwYBIgKQDY4MtImklPMO6B6ncEqSjo9BxJFfKmlOSrY1AIEIvyHd6y8x3efl6Q7gGVIpRTpV5ewD5kobC5dUnXnntRV9kIpxrViwKeKef+rqd8LXv3lIX4fZvHTjK9Vw+rofiV7cv6N//z/13P/9v/oOH2JVWDgVLOgIkPnsEeywYTxQMShlBYBbyUJbcFHmmBsVvKtxdG1gWgQkmZ8gkGQZq4F+427PKZdiIUKfflondJeFGmvkShACg9iHgWeeYRQXnz5J5CUvE0upA9rUFXkEXIgliyXDN4zPG+HWkRgfdrNSbODJBb4zEvXb/eT6Vrl68osgdcpYQ8EWaup36lpy7BH02AUCZAvvbFf6M/+7/9P/Sv/qf/WRvPviA1nEkCrAg8IUZqMZjJBis2vHyF/L7As/lobMwm7SlnqGfEhP7dtZZ0AyQBsBxJvocBekFgBCahQr5Jbi+Fb6RIMJcMHNoOt2n04P0QSSaKu5AK6R0esaPcUsaOap1670Y9D4IFfDxwYK/ov6TENO1fEhiwl3f9hRfwcM+r4vQl5dx7wIgE/4Ce/seSPH0pfk8JcCoyvb9aWJ9WbDPUjc99UX/2n/4nbT3/kvw7bsXpLgAyCgZr8TidjYqnaC9oxqLBO/xnp+c6OjzW0dGxzk7HLHrnWlC+UM8gS/DplQYvAQKDtsCrY6HRJ/G1cDrlIlGSu0wIaxFFvuuFl85LFC+zDTZk6XpegIz2WtJagGmgtdTzvWPQWIYakA2qpNGg1gqLhmY41BYhxTMvfUabV66iH7edet5F4p2G2d8FAAAQAElEQVSvD3wieok+kPp4X9PjZf8EuaO8RyDENop6oAz4clWpV6tBQAbF1IMEYxaA5CMw/3rTGI92fHKqvYNDHR6fasoKUrI3y1irUKfI8Rfbcj2/wPC4HxVip5bNZgPFfL0nN59MOemYq7VnpHREKAB9MO33d+RYgq4oLlTUIZ8XNAXAFcDYIZ95drTTA61IPMreLafEuWyllUEDDVjdVqrx7s+99FldfdbebQUohwrcTUEbHiyuy+NT/fyzBtz7FfjecygwrrWaq6xEHFMwOJBRwag9ULgvvC3Bnp1/9fucIzCDbf/gQIeALnLWKnto66OhhniSrAB6UsLQCV4XlhcWhafU4d2ihLp5J4N4ztbM6dGRTvGSLW2EJFeTK/DQ/7uLFH6TeblON1uoBbwdns19sbydgfkudODBc0W9BhogyyqLhCH9q5C3YnX60hf+XJfwbqHlj969Ck9FEcH9vY/bee/tyTylJ9PM42kl4jcV+MFWKowRGKcwLRUyAyMJsh0deE+YRs+nMx0Rq+2yaXxweqbGIIPqKhH/SIk2TBFeZyZFrhVVLUG+R125EM4OsNFIlKRQ0unJuXb3DnTCgXw7ZREAoArAdNsFcEpZ0fOMd+sW6rd4uB50neT30pcN+TLnQVVp1NRaJTZdGzIgmkYRqT9RWL/2jOqVdYl3/cbl+qbfSHwqL+mptPoHNhqBdyhY5yP4lD4vlABFyrXEKo0vOxPN8SAzjDphGjxnY/eYOM1TqIG3wnHQ2soae2WNKgxrT9TRljLgqCtlgDjYWFPiVKBy3LS2qmowUHEZxEmiTShHlqCTs7Ee7OzqlEP7xWKGB5uJgFCi/QK1TOktcnTvArHgLVuyF4BwAeBgGqECz4iknBJgG/S/WTKoMlN8pyonVYDuM3/2RTaYNyTKA1V9+BUkm7g9pU96Su1K+qe3bEBFWHEFJh8koXPnhTJAMYnXluloTlz06J/qnU+nOhlPdELstmCKHa2saBVA2YA5hQLjiopL7nxHkc9eDZyOc9IuOi24L6KVMiUhG7qDl/Fe44EiVzo5O5f/hdiEKXxKmwsWBgU5OgDXsSItxGsRfU1A1srg7cltIwcty0QRFQZLpnDdVKpZLASeLgYDvfjFP9e//r/8X7Wyta3OdVxYggPkynp0FfnX4B+9PY17ehqN/vHavNDsuwyX7zaYtZ0y3ePTeUoFMPgMzTDymJOEU+K2s8lE9mADthBWAFzGiynjUTCqTBhPsCxQC48FpxJjtkymeKsZNOGsdUqMZsAukMF/DmJuIPFcNw1npCsKPNPh0YnOietmxGgG3HLabHtv5rgSGKgzCNVJCfCF/ISHk4qQB5qzYjhiBX18PmHfrdWUtOCo7Nl/9x/1n/6f/y9dfeGzqgYjWqYyea5ZeLPs3N79oIb++dG9f3mCX3TvCbb2GJqyN1GvYCvaalY/JR0RtI8BVAEoPuMU4EkV3WWD1KO8xZQG5MBxkMHG9KuEm8KzFcqa1IOOtJx7zzHFe03wUBPONscAbUz8NyYOXCBEp1CJpPBUB2gr7qujEVsWq5oCtJOzCVssreZMowuoBfidwQnPFp4+PbCsHR6vILPRBlsZNB1yTADcneMzvbZ3rDePx7ozLdpPA9U3XtDz/+Y/KI9WUUOCLvTgivr462mADgk/XqhPc27BItjiQsRgSio6JfC/c/e+3r55U4eHh3iOTgkgJQp6Kup/O2PYaHVlqNW1FQ1HA+UqS5H4JAnABQBThB49Z8Boakl7D3QLTQGKgWuQVUxv1aBRDW97ygy4R8R668SFQzyowW+gzgCbveCC6dGeseW9hU8PPoDW8t6RV4DakoQcWefEeffHc72yf6Jf7p3q1cMx4DvRyzdv65A4lIldCnEB/MLN9eHnpw8jez7Th+U9zjQ0/DjZ/yG8rT3Th/N4P9g8ZU5mUx2wh/bmm2/ru9/5gW7duste2pTKSREJBxeqU9aAxcDa6khrq0MNBhVxnvNtIXwUgAoDzpST7BGrKqkGgDVbEAZVSZI9TgvYlZIaQDbyAgLg1o6rSEtVVkU7phHpm5vr8lncrJ0zpbfy9Oi/yjQHWDO8HFhSoe1SggEiOzcV8UwaUkm51phV7oyCU/b2jk7Gur9zqDffvqsf//Rlvfzr1zRmynZ9cVGNb/Mp3E3cPiUf1PcpkeS3xLCiTL+VQUJRr1S+CnR+PtVbAO0fv/1dvX3rHYleJQzelVAhPxL3sjRAAhB1VWvgoJ40/5GYGavVBdOkvUzpCtiAuHuT1+UDADWDgdZG69reuKytjUtaX9/qp8vhaEWelu0BE20alJl70A5NA+ig3FBbmxsy7ylTsafYOUBb4IFadYBwLgPYHq8TcppK8BDquNsbjuljDU//07+11VV1TMXHbOXs7T7UD77/Xd2/xwBj0FEV3aAAhTwoTU77tJAl+7TI8nvIgTFQqLqih0yfv/rFz3Xr7Tc1qBPeKKnCI0UkTfEK2FRVahT8uDz2VU5JTVOrAXiZdE9jZxj0mL2zMavKlpgrR1adalVR6dFPLpmtiFCGdwWPQV1rBBCbplHNc64qFdI9vXUBXhJfvGfkGRIrjojpWoD2CHQztkSmkIE279e8HSK2KqIu1CFboS2cms6JFxf01224f6a+7arROzdv6S/+4i/1ta99Q/cf7MggiwilRO8i6dEVMH5Ej9Ke9P09aZ50y39we4Vp8229+tqvtX+wI2yKlVqde5uDmOj+/ft6+513dMpeWAIMzF4sJjrZyxSmpqTUA27oKRFahSpkOj461TFB+Zh4aTpr1S4KZhdUxLJSAWAyhq9IqeAReCCDWBg2Uq2SKnW5Aj6hGeVaqFDWHAxMk4BUB5+Oiq5eIpDLqZIAqEFmsLVdCDxqzNcJq1Pz6YHNosT9XVkZaH1jpEU7069+/Yq+/o1/1Le/813dunOXFqSIkC8D0Hf59RH1CU/+658t4E5PTphG39D9+3c1GZ9rzpQ4xQu0gO2QI6q3WTTcuXNbE6aZimOfwPsoklqmIk9fEaFcV6qhATRqKq3g9YbES4vJXGfESaem04lOIb9PiJPsoTpWmAXqaKul3QWAMJC7UtjcbbXwyhUvuSDfU2ffHgipaGMwajR0/Lg6UD2qVQ9rVYNaCflSzgpIeMYOyHjKdbznlbC3cbooSjmRHXjzSutrq6pzZlAsONk41c23burnP/t5f5+wx6iLKwJAI9vF67u3d4H4bsrjf0iPv4nH08Lx8Ym8Cj3loH2McseA4eT0VGenJ7p3944ePnzI0dK+zgChAFRqGgXGKhjSwFCEUsJ4OeEdcz/FDvFy6ywohhhfzGNTptkTtiIOD890yN1T7rnBhwc8M/lvyJ1Mdc6Wx4SyY1aL53jUc995nxAbzgw+vJnQdGSpqnO/Ol5bX9WIjeYasGXLVyUhEGItweEYzTQHtN6c9uIiUkZ6Fwti0EYjpukKwBUPIhYk3gq6efMdvfrq63rwcEdS6NEVYb68lQtPymPEe/m8PpFPeiKtPIZGWjyMtW/P5oB6Opni6SZ6+OCBdnZ2+qn1lHjsGAD4D/5FM5DjK6Fkg65Y1yaFEqCr6lo1Hmi0MtTaGvtnw0a1AUlA1jG1TvF6JwBp5+BY+4DviOcjwHcMnQC646NzHR2cLonnk+NzZJhpwjmqPW9HMGmPkmlrCPiHg4Ea2jRgEjIJD+Sb/AUoOqbitu00xVMenpwie1auajELKyHXYDhQDVCrKvPed0TmcXZ2ptu37xBu3PGrfuOiWN/v30h8si/pyTb3x2vNsVCg+A7vMfOOP5u8c46OHj58APDG8jHSjOnOxjok/hHBtXAxBY1jz+XUimewRBGhhDFyTni6SkNiI/+2yMbqmrY4W90armgUlUTsZ28zZnN2gubOOXk4x4NNAeT4bKbx2VQT7vPxQt28sNoN+CYWAp1Ag4KfCtBUeNAcSYn3TE6CPHhyyqQEj6GO+G1B/DjhSOzkfKwMSHPOlCyqUsbDDVXTp8SzuAzi0aAhvdLk/EwHe7tq8Xpkfao+fV8/VRJ9QmECg9ljzNhmOOdw3P+x24P7d4i9TtQyDfWEl9g5PNKdnX2N8Ra9h6PHj7xHB1jtBoI2O8zsPTZxElENKjWrdU+D1UYG3ybAuzxa09XhmtbrkYbVUBU/qZUGrF4Hi9BWHurq2pqevbKlF569omefuaRrV9Z1eXNNw7pSTqn3asmyI1spNMyz5QnyMoDy3XGbp9AJ3u0UsLEXrJwrFxZjQxle1WCgChCmzDQLo9HKinvAacZUsznAn47xsOfU+XR90qdLnE8uzZzz0HOmzPFkrJOTY90lbrvFHpwB2HUdOCr9guHug129fvOOHu4ekUZ3AUjBU/n34Vo8kzB8UiinrMD4SiElPgCvHiRVUMmFlWeniml2e+uy1utVrXeNLuUVXQWEGxh/g5hs49K6tq5samN7nb23hsA+aZBNme0UwTYUtFMUgCPs9DRHBvBCbAegAM8CD+zN3THpR8SGD/eRO9dyWLCQlOpGdTOgfK3EdCrk7ZhnYav19TUtAOnuwz0d7B9qQphBlU/VJ32qpPmdwgQlTNgKKxlYPeG9lveiM0DoQNu/VHlErDVZFB0zxb1zf0/nGAO8Abwix0desRZzBBQZwnYAoyhoogMSHdoptRQDKTdMjd2cVehE4uBeZaFInaKSEvnDtVqDlaxqEErUSZl7SnARWxsLtRzOJ0CM5Op4bvGubp95VxngeHoU0+h02mo87bRLbPj2/rH8t4ZPCA18pJZypRF7ed7Tq6pKOSOgpEQ7fnZMZ9CZ3yHHeges1sl+9xMR7z4/rYelxE+r9d+73UINk/rROyN+avFWLV5KCkZ+owWez78yfsqK1SWbwRA7Jh0Q5N/bO9EEBC08d5Jp9ZsShsgp9YYTl6fqCHL4yBqqSRyG0groGpEwLEpQNZKYWZWroshA2b+qJKDKAgFx/NSDzdsbyql/b4n7Fix4DDgPkoikiMwgkHzOesbiZIeV9/3DYx2ywp6nrBkDKii3ynS9wlZIg0fNOVPHAgZ32o9QrpIawoEhnthAPieW08XlPvULl7hIeEq39JTa/YOb3d3b04RFgo1mwKFy1az6GmgyHmtGXsYozaCRMPYpsd4DThKO2e6YM23xkTCS753EY1KVck9WypKCdKn/SqHUZCWm2DT0nTyAGGCQUE7+DZTeoCpSCC/WqV3M5bSMB0s5SeR1DI4WAC2gXm6K46xZjbbyrx49ODrWHabRHTzcuC39BrLzV4jR1jkeG3GsVdOnxACBIZ9QAMaE7KaMF3R7BtgUHVCg/0REfwedy/tT+rYWnlLT//RmO2I0nySc+VShN1yHKaWcs0arK2yh4W1gHxGqq0o1QfaC90Om1PsnZzpjinJg3obkkuZXAIINl1NStgEpz6yorOgpAYxE+cSXSdzfJRfknRkRgFEQhHSeMpFNrg8IhCwS6ia7o62W/I586sDTygAAEABJREFUuqI5g+CUk417e0e6tXugPVbVY0bBgjm9g2kgz8bmJvt362rwbinj3QR8aYebgnxTYfT4bnK6Qef7Iwr559Hb07mjgafT8D+1VSvxHIPs7O718dqCJZwNWDBkpKwBm6EZkDnGwSSoWD0QOww+bjsdc766x6bsMacDhEqAs0CdDIDl6A/lVMneIiIpQRmqoIRBs8KzlRI/QVqkpOCuFFISVwfoOgYAAvHW55HRAaC4uLeWGVncF3s7/wch9w5P9daDPe2xUFjQflQ1/JIqPLYXCZcuX2YhsqKKrRApELWoM1PRSzpvXhEh68N9CeRKENkf+MQH3p/sa6+iJ9vkH9ZayzTTg42YbMJOvhcIHR4DnWMEAZasFQLrAdNOxgAtAb736eZMb3O8ysrWJe3Pix6cz3UI+KYE8AtojvEKhpSSIjLfGWBlqUuKLvr3DLBqQF3jYSp4m39o+ZN4rzBwVWflTHmoqlL/LGK6gtwCsC1AQ1wJPl2kfiHjmO21u/d1nyk/hqvyH76pBgMZbI7Ztre3dPXyFY3YDwzaszc2wMTle993AF3lijBjrlM2u+cMqAVtUeTdT0S8+/w7Hh5bdnpsnB8T4w5w7OPdHKN5a2TGIsFg6gwYNF9o1yu5QV0rpZDLeOtkAeAyaaoHytuXdRvj3jk80QnbD3MA1QKIzkgwH4L6wnNnoxHE+19dFabhBHAyRqsj69FvkWQmXGCljEfKdaWGbYuG5zrXqnKjHBzkY/jOfAPhUuqBlCgzZ/FyyFT62q37usVWxsrGljb8d3kZFP4bcQG43M4Lzz+vEcdgCnoHRYREXVMoKyFPBmwpZUWkHnRHHP2ds2LX+y6D89FrMQvo0fuTuqcn1dAnbwelyvThNQpGPz07ZpthToGC8+igi/IoMABZY+/W1MRGc/VgA5S2UUQoIpSrSoHB7xGc3yZuOsM7zCSm1paWQy1bKYs5iRjVXiPnpJxzb+/CpnIHIDsA3AFCU8GLBgOhSlk5JWLGWrnKUpLmpE8p19KuvahSVou1p4B5l+OvV+7c11sPd7W2vc3+3ZbW1te1urEmT6FXrl5hGh3qmWduqGkadQyCFtmkUL6QSVzZsgUPfFZXRhpx7GX5xLpY9Ijk3/oEKjP9VsZjTkAlj7mFPzL7ghebTCdaYPSEcXPKioiecq6UU4WXGagGUL2XwkhkKpM3ZIukZVrF4hoMRmrxbMfjmU45PpqQPm27HiAky3WU4GuCvx5d/bOt5QTu8KcURZNyZBITA0Dq2qIpU/Y50/6URcECkM0WRWe8HxJD3gLsr9y+q9u7h1q7fE1Xn3lem5euaH1zmw3cDWhN21tbunbtqkaECBEhY8f97+wtaZrGlHJWZPJ46QC3AJmxXjGdk8RnmcfDb33M67cSH3PCPz/AYeCT42P0WpRSKKPwlLKkUEQo5dynDVk82CtU5NWAbdAAQrzeAg/lmK2qa/XTGmDoQcEK1t7ItOCstItO6kkCTYqUFDkpY83kZxscShFKQZ5RShUh3xzgjvFqZ+yjnbMdM2GRcALQ9og77x6c6fUH+/r1nR09ZDrdvH5Dz332c7p07TqebVPD0aoGw1Hv0VZWhrqKl4uIvm8RYczRRGiKBz44GeuO/4O6O3u6/eBQdx8e6oRFhyKrpr8pZX3cFREfl/1Y8tJj4foHMbUSTB/OpGUUnxCfGDg4OwVKTTlzd1eiN0zKWQO8mUGWMnkAop8aU62Cp2kBhABNTWDeRep/m3YOUOzhvKM/xdstgdfJOCqULQljB6SQqKPgruUVhWfA1zJNzogJx8R9pxee8wxAn+Dp7h+d6u29Q72xAziOzjWpBlq/ekNXn3sBz3aZ7RwDbag+HEDmCmCP8Gyr7LtdtEKTwWNoDL89VrUPOK47PGSbB+CeuT3OXf0bLV4wZAaZeVDhU/WxlT5VAlmYiFD44QNkkPnI5uT0hPhswUgvCoxv0Ik6trvvQVqNB6ubRvY+BljLNOQR77wOcFFTzWhFBeOec2KxEAsM0ieAcQzg7JWm3GfUW5hKYc9uWcZlO4AuUyR1+J0FdccXnuyAbZvD8VRHAG8fINwjVntn/0Q3909ZHS9U8GKXbjzLNPqcVtY25JiyJ2TJOTEoOmWeV9lTTAY7eigXRDOsQic65NjO/fBR1uWtdW1vrGh9daQqMyjw0DknDRhQQjaqfmo+n0rALWOLUFjLF6paYHz/q6xXX32Nw/oztQCjgLBCmaBMRCgwfqS8VDGGsgcLDDcHCAso4aW8818UEmXrwUipajQjbwG/jvQ5PCfEX2dMvWdMs+dMjQbkOXHejDIT5CAUkxcBLUZdpCT/27AzYsrD2VT3zs509+RUu4DtiIJ7nI3eO51pfyGdqdZw64ou33iu92q9fNQPZIkIRYR8tbRh77TC6UJC5kKPTB40M+QaTyaUla5fu6Lnn72qq5fWdXl7VVcvb2gT4A0GlZqmZsGxIikAcNGn5UqfFkEeyYG91ZNQcSxTDaoTzhdfefUN/eznL8sjOyVEJ4NSiojeIzgtInqPQyIjfKi6biRRFrJ3MFCdJ+qnulI9HCrlWuMpnicqBc9zhc4A4THx1xFx2Amr3NPJlPhoLP9jmzPST3ua6xQAeBP5IV7tJlPm6w92dYctlxP4tGxzVNtXtMrUeen6c3r+hRf07LM3tLa2qrppVFW1IlLfn0KnTQum4Ijcy12xmnafCgAENbL8cwZB4WGFbRL/S7CGfb+qXvLo8MRBbzODbtDUchzLq2Ddk5+fNtkST1uG32jfXs30G4m87O3v69XXXtMCA1eswFZR+ApBtQ+qq7qSDVPXtQJjhbJyHmgwWNFohdiIbZKIUD/OuScoJ0rlpCFexH8x6XwyXq5Q2XZJOatLlcacexlw/RQJwHoA4l2OxhMdMGU+YIP1JofsP7/3QN+7eVs/unVP95hC1248r2e/8Oe69uJndOXZZ/XCZ17QM89e05Wrl9VYlpQUEaroRw1geKRfc3XEp+PJuRLpQ7Y3UkrqL2SdA7rCoFFk6lUaANgaOaVQV5IOj860s3Mox48pV6xsV7TJcZi4EmU+TKdkPfFPeuIt/p4NFpR1ygbm7u6uJuMzbW9vMHIHF+BhZDN8memkkpWiVk4YwwsGDNsMG7zJWj+1tEyTU6Y5/2usljoG1JwVQYuxulxrptAURjgPpSJVxEIZMAiaZgyKwd9Bjjc4i/0Fgf9PANmP7t7TTzgheI33XTzcCntpf/bv/4NuvPiSmpU1KdVKeaBcDVQ3Q54rZcAQETisoohQSqm/e6qfMCVHhJqqVpWyEFOFnygSezikh1aG5sErU7jzc5XJ7JRzUVUnJeS2p5uxgCkKKZI+TdenS5r3acZK7om08fmZJniWpq6J3050zLZIizfoStECIJhaPNMMI7QEzJETys8aALpVpq+19TU5bXf/UPcBx+27Ozo8HGv/8Fxe6e2zapx2SadsXbRGHHZKKWTjpYQRoTBFko3s+G1G215YeFFRE9w/+9JL+vyf/bmuXL+uAZ435aygfOZe15UqgGFe4jIg7M1a5PW9ILsiNKX9AcBs8F5+p6gKXy6fc1JCpgELgUEzIDWpZdrPkQBn0spooNGwZuAVTlcW2ts70C9/+WsWVx086JA+HdenFnA2rMmqGo/HOj87kY3jXz1azDvNHHMBjiplVRgVrapjui2khYIRX6upG4ww1CpbCwOMeH5+ruW/7ppohxMGTz+Ra5VU6ZSV6jEbsnN7uU4YLpQwZkoJbn4O1XUGxHXPczQaaW1jU1dZbT7/0ud04/kXtMV5ZwMYIrIiQjlDTI/mkbPT4AVPsKqWdhbEa74bVC0Dx2Ua5AzKGGTuS3FhhR5dKWXChDUl5D48YrVOTBeRlFPq9dDB13185849feVr39T3f/RT+Y/uuEv6FFzpUyDDx4pQQNKMqebs7FST6VgTx1KnEx0ejbWYF2UUn6Jixima8W4gzjGCFKoqQIcB/c/pRsR8md4WPGNgnDHexCcBnl5nTKvns04nrEQn7KMRewM4KfFjDxIR8hUYu1PWnOk7Bqva8AnBs8/j1W5odX1dqaqQNjFdUr1IKSXlnBQRPGco8SxFCr4KMrdQx0AqmuDBR4A4w0NcBpo9uO+iOOy4hRJ119ZWCBVG8mr1IScVJ6dTACzBuOd1xvR+jyn/xz/9uf7uy1/Vj37yCx2wD9h7bz2p68PbSR+e/HRTIwKjWcVLOVqmnsl02iv4nIB9Z/9AE2KUBS6wJQ47Z+th72iiPUBoOj6ZymDC2UnwipTwTrVyAgygKV94mwkAO8WrTfE0qRlpwv0ILzgDlC2excYO8RNJC0A5XiQdnC+0ezZXV69qlS2O1fUNVXUjbywH5cTleh3TpO8h/4hvKQGWiLi4L1W/wLNNGURzNnPrpu7z+sJAtyArihBVoFBIwmlqhW2PS1ur2lxf0cnpmQ5YuLRtR34oIjSD39HhofxLDj/60Y/1pb/5ir7/g59pB3AuKPeeZmH4hD/LXj/hRn9Xc72hUNyyXOm9wJwpb8rKcM42xQKPt729KUXW8dlUO2yo3uVo5879Iz3YG2vncKIDwHeOFzOo5hdeq21Lb5BipWPMR+0M8X4bW+sKpj//rd8T2piBVvDHQqLofFF0Mhd7a512zjudzQnQOYsdsXHsY7McNjTeLFXwt0pDHW3NPfXT9hQwzex1KZdy7stEJAXy20sf4X0a+IkBVIR3VAFnfuKFD9yVqCuIjzKrmvXVRs9cv6Rrl9bYr2QnkNg1hchLcmgxw2POmRF2dx7q5V/8Un/xF/9F3/3eD7THGW5H32Dbf6yD/oE23fLy+fF9p8fH+qM5v9fJjy7Tdz461NBpxj7YOXGcvdyCQLkDLDgGHR1PdP/BsezRMl6mHjSUl87xWvceHKDcc3blZ3hDdl1ZHQ5X19Uq8JTnBNNTRQAM7OrpdcKUuorHOjqf6eHBsc4A95S2DscL3Tme6g4ALvWAmO2GmuGKCoAp1I+UlZm6PX27NxEhWMo2nQCyPY6ebt070O17Rzo4HiML/QHwYFEm/xmHIzaKVzfWVQ3qZV3619nD8tbz6oSsWYk2I7hfgJZ1CFsfI21srCBDiKaZWlvNGJALNqypTtixQE9HevPNN/WfAd03vvUdnXDear7WcURoefluWr49ru/0uBi/x9edML0v5d1Ovpe2fAqUlhjdqMIaYRqzp/D/fTDF6/ic8P7DPXmT9oQ9sB1G6xFbFUoE0myF1BiiaRrVzUC5GuiA88aHHG6fcLTELMl2ykgVMdKinWo2H2OPBe+Z9hJGmALciZq1Te3A+yGg9S9q+rRgGpU2rlzTcHVNQ+Ksokz9ItYoiB2Q5EHgB9+7LrR3MNbrN3f16s0dvXXngPt9/fhnb+guXpgZTypB3DaTY6sC/4ikiFBKSb4KU7Lv4l78j3NSp5SlKgetB1s3RR3AtedMOauvR/3TMYMM6qKoSDyNdkQAABAASURBVD0Az9FRy+B5+6239Vd/9df6+je+oX5fj/IUeaKf9Phbc7dNy5YilgZavqlXst69UBIKJlElks7Y3X+4e8D2xbHOOaA2zXALW9uX9dB/Hfz0FKW3jHwpVNhWmGLEqRa4vzVWpjUxkY+1ztmMPWNUj7nnVPWrV0sx9zSN9R3XTJn2jk7PNQPkaWVD7WhDZ2mgCR7FG8Obm6ThdTzNIiWGz8SFlZJRQOsJoAS8FbWOTiYA7rj3Lle21/XFl67r+RubyDoH1KeAtcXgRYcMhIc7x6RNZS+7IC7tgRbuD19WG/pKtFFoo4iLd777MGMB4gsjCWz1AJ6jmzELhhl9EXK7/GIxl6nrFprNxnrjjdf09a99XT9i9VoAfYGv+X0YlVI+LPkPSntsgKMvMn1Qug924r33QInSCZ7l9Zt39M3v/VT/7Utf1Vf+4Rt66+Y7jNROov8tsVFOteZMgS2x1Rwj+djr8PBEBlfLqG/Yq6oGjaq6wSOtaDAcKSIAWuh5dvyfe+YaZ48bxD4YYXquUhZKCchi4wEnD1c465x2FbHguca0MyC+avCa9lwGbVPXGrLnVRPzuZ4p50q5qtRF1iFTpNTp2tUNPXtjS1cur/LM/cqlXg57l1O8jrdpVtjD2750WXfv7el82gEOSSUol7gXFebmCL8HMpLGM9noowVAM8qEOoCBdnTKfuWYxRVqYhAGeYX6nbqu68u2DMRzznpf/tWv9OW//we9/uZNfdwVAY+PK/BPyKMH/4Ran6CKR53pdxVFn3iyGTHOQ/3opy/r7776TX3pb/9ef/d3X9G3vvkt/eynP9Xe7kNVWVpdHWqTWOeUKQ9cKeWsnFKv0AXKTDkrctKc+OWYEwHz3tza1PXrV3WJE4rRIMs79RtrI11ikTBi175bTPt/3Dxk5Xf92lWOn65qyGJgSvw1JeDPVcP7SEL3c9zbhKl9BCh9TploK3Lq5fCzuM7Ox5pMJ1pZHQC0da2tNKoB5mBQa/vSlhLA9hQ3JkZUhIYMjEuXLhEzzog3p8gOdPjQHNmhgKf4NvDAlXwZODN7ZjxchEsAOjp7yop1CuD6FNINtEcDesGUGmFdFe3u7uvHP/6p/h7Q7XH+2zKIJdfSY7/SY2/hQxpANxqzJfGAzdfX3rqlH/z4F/rK176l//bXf6P//t+/pG8SY/zqlz/XvTvv6MG9uzo9OVFKSTay6RTvYB51VWltdahLl9Yx7oa2AdEqZ5CObfz30bzvtMZJw43rV3T9+mXZ6McnRzIoLNYQY1es+NoFsVudZGD2UyfgtbcM2qwbAFNXFC944IWGKwP59KJhurZMppwAuksg1AmyRoQsh9uTijrChMCgw8FAHVPg0RHTLQBYZRFTN40mhA4ZD3nERu4UIHUgy2RPJXjBmnpFBT4G0YwBNQX4C0YdRWXeU1bkZ4QEcwaKIlEWeemH6z6iRLqfDdadhzv6zne+p+/94Ifyar7ART3psV7pj8HdniwuGBXudvncfuNjxcyY/g5PznX3wZ5efvWmvv39n+mv//Zr+ov/+t/1pb/+kr7/ve/q5luvaXfnvsacLJwTo+1xhnqCt5KSsCde4BzDu5VQYhW7uTHSczcu6cXnLnHf1ObaQJcvbWh9bUVDQDEEVH7exsNtsZWywCscYXBvRXQwrHGdVbanqTTEC/VgxXg2pvfiPDD8y41zpu+OqWlra0sZj2XbBN4qQlyAAWD526cinnIbgERSP/UtAJeB6aIzgNIDPpK2tra1vr4h/0mGqqp1dHzC/uGcyVj01dzoJw0UKw+wFdpfXIBtDJ8pg3YGwArCHBwdAZwJukEc3ukabS8QocCr6wFYnAWZnz3h/QcP9Tdf/oru3Lsv8yHr3U+EpX339Y/28EcBXEG4QicFWUwDUBeXdTUDaMdMg+/c29H3f/Ky/pLY7H/9P/5Sf/O3f6vvfucf9cqvfoEnu62z40PN2T8qgML/YspTzzlTlA3WtwGzBZvAw+FAEQsUOeeYqdL25hpT7apGg0pJCz2LN9sGiJcJ2Nc4Y0zI59OGZ2/c0EsvvkC5WhNWcif2CK20urqhyxxLRQSLk6m8JdICsBkx1QHnrHcJ7B8enBHPtRpP5trbP+6fC621gMDnt5gVeTqdsXEcCY8H2UtOCeBdR6kGTFPNZtPe+HXdaAVv7Ol9gw1cezjracH0VkrQv9yTtJwuaUaWacy2zSl7j8fQ/vEpq+tzTQHh3sGRJhz3uby4igFKf5QwMfeW964nwIxndNhhWV977U35j3Hv7u4hf6FmQOplLMXv/euHfDnP9CFZH5OENB+T+4mz3PAjWgrrqjbIFMO9+tZt/e1Xv6X/7b/8d/23v/pSD7K3Xvu17rzzpnYe3NX5yTFx1BzVSgZHripNMIyD61wPNBitordKLYq6cf2arl29BNBqvfTCdV29sqGExzk9n3MwfyxVAx0Ry3T4ieGoVg0IC+O8ZchHJI3Y1rh27QrerFLGQ66tjuB3GcCuqWO6m86nGrAR7JhsQXttGxiy08PdEwybdMC+2pAYb4TnDDrpwZWUMFCWAbHA6Jl3WGsGOE/x6Lv7h0iQdO/uA+XUUKuSvZO9VY3sVy5v6wyZI7JwhgJzEiCxRrkppVCqsuYk7DLtvnPnoW7f3cXbz2X97AAWhxCilYy3LgBrwaANLX+SmUiy/lADpaJ/9lbJOQPky1/5Sv83gk8ZgDRBSdGfoojonyOW9/7l3S+nBVpGu8vHd3M+7iF9XOY/Ja9QqciChB6i6L/jAPlLnOd9+7vf0ysv/1L3br+to4N9psxTTYjFFo5ZGL6Feh0jqm1bTfBynr5IWsZLrDLHHF/t7J/ptTfvap+N2aYZam19C5Dk/vfADg9O5bRTVoiOn57By22wG29Qob5egeYdET2gbjwDWK9e1jK+u6Kcs2pWn3XV4IVmysRtm8SEQzxky9ZCXVVmo3NWgilE+aScpAS/gkdCbB0DGoHApqmXsjAIbt/d0cnJWG+/c0eHGHRO2ZIaFkot5ccYvwNQHZu3A12/ti0D5Zjy03lRRFIBIZFoSIkp91z+HwqnLAwusRh6lj4smFLtnQrKyvRBpcjyWn8V03SVa0VkZE8K7inxDL/WOocWbA3ts/X09//wdXT7lha0VxSKCDguPwWey6ff/oaruwz/3877sJT0YYl/SJrF9FTy+pu39Ndf4gzvez/Sa6++qru3b+lwf1eT81NNx6c6I0abspqzgvuRR+e7vrMCRF0vwubmpjY4FG/qrMzIHQ5q0ls5ThIGeLhzoF2A1inL+3anpyf9KnSdOG7EtkVg/I79p7ady7Rsq1UFePzvPj/zmc/oueeeY0pdVcaDJAyRQlpnD2/ERnLC4B465nX92iWtrQ0pO9TW5ioLkAzPhaYYbIbR56xgz1l5VjYywF1gpFP2xHYPDtnyuKfXXn8duWcaE3flnLS6MsTL1koYtqbtbQDU4pUWINfT8ByeWF3RyxR4xIkOD48YDHNtsVK/enkTQy/04OFDjYk5O/RnYDzqo9uokCPgDcYlFbBYYBlymyaX79C5ve1rr72l73//x3rnndt6nFf6fZh/XNnoexWaoNCbb9/S333l7/Wzn/9ct95+S3sP7usEr+ZFwJTD9ymrsjmGssfpUJT5Yp9eIVZCIcEjLaOwIdMb9umVa8NvsBhoSJ8TFx4RX+2x0vVm54gtj0vEbc9c21JNfKd2Jp+5zvAGc7zonPbcVs65n1YN5stXLmkDUKeqRu5W+5xpZp6lpODHZVeYglfZBmHXlkPzGjCONGI6TcjYAQ5T7y0Qekogj11tW7zamfw7aceOs6ApoEhRqXRZbZcIGdr+qOv+7ikzwZgwYKY9TkYO2Aw+Yhp2HNkBhogA2K3O0duMPthjrTIgUg6m9wM2jY8VCWkjGKht7yERRQZ+zpXIkbCNZ4+u6yjTKSIpV41keeirdX3IguWHP/mpvv/DHxM+7FMlyIf0wcvcP5j2yd+tt09e+mNKWowZAfLtu/f0jW/9o36K8A/u39PhwZ7OTo81mZyrNz7noh6FBpbZRXygU7ynlPEgQzZyF/JUlqKonU80bIIN23V5dA+arIzSC3FX4thnc32kG9e3WUCsqibd3i1kqYpgqZopcgR4vU2yjtdcWVnVkFgsMIpXoQZbiVptyfKgSTnLbRtsW5wyzNggruB7aWtDg6aWeXfESvgNyQ1ALTHfDC81BRjHbI8cHx/R54lyit6Tjmgz0d58UXTEtHmfxchdzoLv75wCvqnOOLc9BnDHx2c6xzvac4K5pRdl0AigVAy2EtEvFnb399m3a2WegbwewAZ/Qn8GnO8RWVKoV4W4FfGW+jrm05HhOlP4375zT9//wU/0HTzd3Qe7WtAfiruC/lhX+mMxagkf7+/ssK/zo35/x/9XwvHhoc7Z2Z7RGW83FBsIDZalO+ubjkAZfqJnEaGckiqMsrq2hldTb/QcCQezUFMZcKt67tltXb20qtVRpbpBeSlEEQ3seXgwuHpqamKpuk9fWRlpbX2NmHCt93ANJwe5Gmg273SEgaeAZJ0tCu9JjQn2I9Uy04D3iDgOe7LnN2Cvb01VzRSupfEK94TMETzw5fqHxJGn7jebyhmZ1zfXdenyJV26tMnKdCDznLK4OONU5Yw4z6vOCW0mgGKQ06Tm6GzCTGCjT5k1rLLhsFHKSafEinv7Bzpj5S/gI66C91p4xRGhjJdOkCJLfT7CRVKYkFW+B0MGph40C0KOOSvdMSHB62++ra9/8zv6x+/8UK/yfArw234Vo4sLXv0Td3e+f/7kX+mTF/3okoW2vcT+5cu/0jc5HdgBeGdnpxoTYNurOTZhICmhgFBwx1gAL+gwcwwvS8mdl3MFSBqBMAw8Uq9kpLTHqljRrRL7bLGNcGkb4BCnMd/omNhmd2dfk8kCABGvofxAqTllVSi+rmslniPBSEkRWQGJc1Mbfk685G0TizNhWmyRzd5lhgG9yTrDK6+urugZ9vvqOpiW2uXoR+wM35zMU7RVIcOcRcxBv7em0mpra0uXr1xnK+WAFfV274FXR43qulJ23ZyVc1DvXAba9vYGK+ZVub9jFk8zBkLLVpCBuMGAcZmDwwPtsyBDTClJhXZmxMMd8WrOWVVdKxKDIpAVGWF20X/3u5LzJFcM6lIfRg4NzOOY/bzX33hTf8+R4l9x4vOLX7+hI6Z4T7t63xVWlul9aZ/kkVY/SbGPLlMU6kDcm2+9zXHJj3X/7l0ZBO6AyVNeFKlKqacQF4IG+wZWVP8eoUJ+QVkFRa0Qo5yzALh+9UofL1nhEdErrdDWjBFvQF6/sqlLm0PlAACLGWCbao5xulKWiqQsTlWloxWexb0AxtIVRGzVMh1TUl7knOAt/OvlDYuFEe0viM8WjHoqqwFkN1j1NoDEBkdamm8ZQ0Wpyko5CTVoiIdtmYYe3H+gh/fva0D5z332JW1te/XZasj2jttSUA78AAAQAElEQVRqKOf9txU89ObGUFevXqI6MiHbjNgUFvBLKjzY07nN1dVhPwCbOmnB1s2cbaNknbgm/Z3yHhHK6C9BOWflnFQhXz+jpKSIRFomrVLq3wPYkZYAoaLv04T9ycP9Pd2+fVuvsUf3v/+Xv9RPfvEyU/7pxQpW714RoYjEe0Cf7OPSn6zkx5Q64STgZz//hX6Fh5tNxsQtY2KuKTVAmuhI6TTHuAtouQEpdRg/6KgscIRySqpzrUHTiFcJQFrJdV1peUUPEm9L7O3taY7XWczH2twcsY+2hXExhJXedbQ915TpaOoFA6AxcOxlDVwr3zIs8AZtNwdMlXKudPf+nl5/4w7bDke6B2COjw/wRit64flrWmd16u0V17csgcy5N2iliFChf1UKVVXCgHMMd870uS7/G9RVFhzrKyORzWryXDVx6AvPXdUz1zdV5Vbn4zPtcJqyCsiBmAxEMKLFbCIQ11NFwgCQDgc1vBdyX8RF07QvVv0TBT8518hQK/Dc3aJTMTG4RF6KrJSbnqx3D+yCzvWIYNaJ5lTkqfmMsGB3Z08PORX6yt9/U1/56j/qjZt3NGVAFMq1UdQlytN3vkn5ZB+qfLKCH1mK1n/5y18Ctld0xKakR3hPF50tjL6gUxGhDuE6DN0BvLhomerKKaH8jPHrHnA+O728fUme5hKWikCdsezWAs9jz9QxjfR3ANY0WSvEWVLHD98wNSCohoFaLfB6c4L5BdRRvmUK7eAj5KmIsba21nTj2mWmtVOd4Vl9vvrCs9fkRchwkIUIKvSjpU/+3bxHdelRn5cpkDDAaFhpc6PR889d1rUrW2x9DKBGl7ZG+o//7gsMqK5f6a4OM8DCY60MVZCnSokpNmmbMKGuRJ2qB7t/0aDKoYZBmAGTV6rHDO4J074AEdjQgj3CBYMvM2gSFCkrKohnoYAOwKWUtKTo704v2GDBYHT7BU8qBXlZiiRfttUZW1fnhEb7h/v6xcsv66vf+JZ++NNf6vhsRpEEsLl9xCcCg8FTPendK7379DEPVvaHZReYHXIu6f/J7s7dO0xpM6YpjI5xOkg0GhHcIDMofDGMsA1pbjqUIiulSgmFRiQ81wIlLnTjxnVVKK7DIG7fVX1vAUoBKHOU5efuAsCMNxWDkPQFwLIhSJBC/eU6HUq2d2gBIOgHjJ0K/FfwHM89c0mfeeGyPvP8JX3xc8/q+WevaGNjxEAAVpRZYJSWtu0dzTPlrJSzba4F6VNiqPv37uB9ZrrC4mDbm8aDhmm2ZuDUAHFNQ4CTQjI411YH2lhfUUGW2XQMGAteOuuEla0XC1VVqW5qwFajB/QTCe+7pxPOlztAFBHLtgFfQqC6apQBWTLgeA9JAdBMTg/qS5TknpPvoYz8mXYiL9+lkAg96K7m7DhMiSG90r53547eeutN/YKp9Vvf/p6++Z3v6u3bd/vfni6uow9eyFZgpSL/sW1Yitee0geLfth7BIJ8IKPQEP3WG2++pTcJMo/Y4OxQXgcYOsBmKtwTHYxw/SUVnsGcrDRYKPrOJ7lcoa47WaGAS5e2lcgr8Oib5t5hWHEPKjrQn6AQ3zuDwSADbDNWd7N+KgW4lH+3Pkw6NGlw+N4BPoNyQeyXotMGm8XPXtuWfxHgGpuqq6OBKtpPtJWoa8rZ34W3oojgLrW07eDeB+HvvHNL62y5jEaj3lsPAUzNoMmgzHVXWXgUBoXbdB/X11b6uKy78FJzQoJZP5UWVXWtqoL6e8VUNpdPFMbsx7nhDl3N8WwL+pgoF4EOU5aQq0NHpiIp5QRlGVR+DmRxeigpUz5FVopEtQRCAIjrYlgPril6POHYcY+jswcc8Duue/W11/XDH/1M34Neef1ttnKmorh+83ILReGfwncRT0uiFf2TLuTSGUvml3/9CmeE9zQZjy88BkIjQUTQASlSUkSAkyIb+hEAfA86aiWkvozIbzHgXJvsezlmiaCe1Ne115oxFS5YOZpmjGwr31sGVo55t+T5ecbKzsqaA0C/O8/UAg4Dzc8mlzdYaUY18deQbQdP41XOtEq7ALSXEyOlC/IwdVrPB2Mb3DbI22+/jTcasAC4qkz9nidgydQzs0TCCP6+P5JtBKgvX1pXlQvTU6cW4K1SZn11yGIJsFWVIvCiGM2/UXLMBrL7g2R92RkAVUpKgFopFClJEZKst6JyIX+RL9L5FIBqogiJgc47GZy88KEA34XApGNgzOG/gGYMgjM86wGLiQf37ul1Tk2+9/0f6Rv/+F397Je/1h5HjfPf2DqByW98lnydhIS+/f5kg91jJfbWzZs6ZCm9wMN0AK0se6IIGkEJ4lZAp72TqVAmSEwoJ6eMvpIyBiJJLR6yIqZ6hjNCv9t7nbNXdciJwu7+qfb2T3TIxug5+0VTXP4cgM0A1RzDW2moTm62Y5qd9YqayTx6Qr6WckvQURI53GvLYYpI8khPZgCqCoZZ8iy8qTfK3AFzcS31xjRw9th8vc2x3QkbvV/4wuc0HA7gE/SpUjYQzI/+B/zqFP1JxYQFzTFBuUhfZ2pdX2sAa+6nXk/Fm0y1g6aGR6ZdyX31vzP1ILPuLNsC71bw0lVVUY6y3FOyPiv5HmIJgqzLPrc01aFfD+iOZykiuBd1gNJU6GUgX099nvo864QH6i404aB/jwXOrXfekY8rf/jDH+rLX/26fvQzzsgf7nJ6MtfvutLvKvAoPyIePSKa2EpY6BXOSO8/eECwPemFF0X4SJS1sVJasu9QjGMfusrYKWpRdKAckc8jxall7wMoRoNGV69cVseG7Kl34x8c6u07e3rnzoFu3T3Q7Xv7OjqbXizRA0W0WgA6t2FeHSOzw7gme7gpwJswzfrZyrdyuwuw5ZwwVlLwg2ByxyJJQvHYyq9KyJj7AREyT1xRn9bR2P7BEbHNTT14sKMXXnhBl1jozGgrY/xmsARewaBm3zII7Mn8myFu/yHnwAeEIaLhq5e3YItn31rV+saaGrxcyhaENpHV4Nzd26fPBCPo1oN7weBJuUL+RpkpNVcNcmdky6RlRYT44hM9dcjhAd8hR+G575zU5xlUlJIU0gVFhCKypES/QwU5OrzYnJnlnMF1APBuEk79mhnub/7uK/rmt7+Lje7L/wqNotTz55EWffe7uS3vH/kdEX1eQcH9A1+W95xY4te/+rV2H+7ISnZ+uCWXg1wrYSzRsz7PCdT1JyJQTJIUikiUSFowbbQKAuWhmsGK7j040D5ni6urI/3Z51/Qv/+3n8eoN+T9u+Njzg9RRkbhhXozvN2MnXvxHMrKqeqVhH4I6Dv1BsIbUlk5Z1muBKj8XNcYDYB0KqK6IiWKhSq8kzdbm7qSvc2Ae5WyqgTvRdHB/pFu4t29yX316lV94QtfkK8p3rdphhqwn1ciAafoeeaclLI0WhnoypUrved95dW39Pobt7ULr+3tdbzfgNV2w/ReiVqiE2zvzHSbIycf+pu/gdsyE/g505cIitkg3HmiSisqq0Leuml6fVZVvew3Mrh/7mfHoIwIRQRycUcf4dWcijo7CAMaXbisQtLFs+u15HmqHbOi3+X48tbNt/Wdb/+A8/NvMMW+qimOYwmxoKKJ28UnXdw/8mawfDDTALt965busHrxqqntO8woQPgl5ooiQkmhDs+15MF7SoqInhIdWBCzRCS81ALQTpVSRlEDvf76GxKbuc88c0XXrmxzhDXUsG7YUhioqSoVeCYUlCmfzU+CRwePuVoEODmb6OY7D/WrV+/o57++rV++erf3kj4zXSBri7I7K5Z763doAc/O2o2kijYSYMafyOVLkUwZI3o/8ZCV5J17d/sV49VrV/Xn/+rPqJPlFV1NLNgQFvBRnVMvrytHBDK26likrI2SnntmS9evblBP2iJmXV0ZaYhXjAgMXvqyU6bNw6ND3aOtAgisxznxqXWakS/Rf3GlhA4ZUAmNm0oHaOhPILTrtRcAtRyi36hOGbCaqqpyklCFivuvgKN6Geg2+kQL6ETIZQraEgwKtKDShIXFAScf79x6Rz/8yY/1t1/+qr76tW9rjzAIMeBV8N56l5L+CdeEzd3XCRxPWcF0Bg0NW0zLZIZJoYyQVlBPtNxhVJO4Us50mwc+hSlw0c7o2EwpFXmxsLGxzvS00Z87Dpp6OeITdSJRThoMh6rqWrnKip5XYorvdD6Z6eDwTPfu78i8Ll/eYHre1LCp2CM81duAcP9wouncBjWhzCLllHoq9MOCBYrvMKAby/QlLCfUMrLPHcfs7bLZeq7Ll7b02Zde1CYr0zlTqeO4AaDJKUkwSpGUc1LivZQiA6FFXx39XWXP7vlnL+kLn7mxPBde4cQET7R/NNbbhA23CCXu7hzqzr0dTWd4LWRy3cKUmFLIC5t8AbqUKjcHSDtELhIyK+xd+2TabWX5OoOQvCBPAbDxvy1A7pC18OzSvZxmId76eyhRNuQf9RddYdZoAWWnCace55xOHDEwfMrkfxH29W99W1/626/o9bfeIX+hjvqIL5M10zP5pF9gRz7Qff3NN/EoMzqD0aicU8jMOnU9Y+QDBPNeqA4J3RH1VyghgKe5itFlI1gRVMMb1PJoX2H15qnOXSww6krSmCnzCGNE1Or//4IRoANwKdFqSB1gmWH0MzYqZ+yJrRAHra0MtMa55drqUE1TM0Uf682bt+WFCLpXUVKgfPPogRHiKvJwNNsKb+V0xFWB/5iVuFeLZ+djDUcrxFtbqpoRXjDkOCsDfvcppayAb0QoIpRg1pWiBZ5mznSzALgRoaYekJ85qxxDc925f6zb948A2YEe7h7pgNWfY7cOpdsTu3+Ww/xMUvBJikhKfZuhkJDVXxCfQrsmHilDWZegi9a39e68RzZoUUqHY3Bapi+ICK/SgxgReL7gDTPYLgHOZnhLn6zzM2K7Pc7R33jtNX3ve9/T3+Dtfvyzl3XIAqmjjj/JX5+cAqV1Oj0710OOPU5Oz2TgPKrvfmBFRYRvCFj6Owl8ou9wBUg6RlWBPEJtiI7eJIwSKTOaF/Iyu6UjHUNiyuJh/+gMAxxoQsB6mfjnMnt0Q1aDdd2ormuo6Ue8AIW9gMnL+CNWz3sccltOKSlnQLd/gLc7QW6rICRF/+NBkIIyKZRzgmcF1TxnwFw0ZeowP/Md4mE3NrexWdX/XZPdvWP5eM/HWJn+pQxP+Ag9yBfW6QDZHO+2AHSls6YSA7JgjDF9O2IxtKtDr8ABc6KejejpdMKiB7E0w5O01JVCKWVFT0kRqddxhNvkPXEPcRUVAFQAUF8AGQykJUkFXfXpCgU8lkQ1PhGhlJMeXbZRi/yt5UZ0aigiyIawke3XMiPMWbx5JXvA0ePNt27qu9/9vvzXm77zvR9ydLijOfK8x5Xqn+Qzxeh7MDw7PecY6KxHueu5UZMUSgFbBPM9AaSEcOG7lUReS8P2BOIqvSI6JfIUCaWfAbquN+b5eNEb9B4rulMMsbY2cO/WFQAAEABJREFU1A02Z4eDSgaueTRMYUMAMCBIr6pGKQUyLbSLjHfZrLx770H/2xtjptu6qRXoyANmykLDbVvmDqP4maweYJ6uaqa3CorIgLOVf3X9iFilBlD2wltbGwByoGP2xu7cvScbr2kGir4fwT1BQXJRiwcoGKxfTdN399Vw918WOD6daDLrOE890Iz4rCH4W1tpFOzjnxCyyBwcdhDPRUg5Z/qYlsSznIge3737GSoAqmNQB8+dnyGDBhjKHnx577nzzge9yRcVUkqwS4BymRAR/aAr1hPySBQCaDlVSuRhQnWA0U5izl6pt33862kP7t/Vj3/0I33lK1/Vt7/zfRY/95X0e1yFsidsAL7NjvrZ2ZksQATCoD2vCLkJOXrqLAVy8aGWZPBFJBlsUjDFDXhue0ELlSJl0moWCAM9/9wzWjCN7h6c4En3e4Nf3t7UM9e3icfMq1NOUs2UNxg0GuDtBoBulZ38hpWZqfdyJ0eajE9oZ7okDuszdSzbnBG5wPgdSuwwTOt330uR6BMiyUbzwsZe7RCwLQj4tziyWmGaXueU4MqVTWRO2t/fVY0cvQeQqJ6UeqMFPIrm1Fu0cxWMYgPVVaWOticMgkI/B6zKpwyAU3Ta1A3bPDM85oksX0Eex8xw6nkm9JRy7tsQl2PYyIAjRFr/Jddp3S9d9AUeoVCiXARlJQZ0kfXQddx76tBRq0I9us+9KCJku5my24Wir1/03hU8JpnPwvozlYVmeOTx+IwBecSe3Ws96L729W8qUfqTfWi80AEDziN6xqhdQB0CFkZPcacoY4E6d4B3IZwp56xMZ91QR/mUsxSBkC2dnEML2WNtbW7q+rUrGKPVrVt3NcdFP3Pjsj7/2euAbYMtgwoDZ3l7IkfWoBmQNuppbXVVW1tbnFJsEluta3VtFZ4oYjFROz+lozOtDGuFUDaB9xyFTDgaG7MAOmUhcELsd8pgOiNMOIXOePYU+vDhQ93HU54Snzz77LMa4FEbtj1SzsjZSe4n3B1zzbusSLVSqhSRyCpaAOQWfUymc1W5Ut17zej5XL1yiX5d1mhUyavyFRYOQ2JP/0ZM793g7X8kM2ULSlw2fKTkJ8g9CaUUiggliAfxJvHssjmSWmzk50ihlJKCu0yR5HuRu2A7LHp5I4I7iXyCMom+iEHhe0b2zGBJOUsh2XkURqanbg8gUCygwIDpyCuas9g5ZyY8ZL/Rx59f/ft/EK3qE10FsM0AwOHhoXyudkgsZPC4ckHqhKAZQXI2yyLfc/+elRGUIih/rpRCQ7yBpxeDVEieqDvCS20CuFClt9hQfP6Zbb3EQfqVrZFGDTzoIB/qZzrTKSKUcpavTJuj1aHW/Zu1V6/oEnHe5tYWhhzJMV5F/qCptMl56TW80uH+IXtot/Tyr17XT376sr7/w5/i8n+gf/zOD/pfPPy7L/+9/pbNzH/42j/oZz/7iU5Pj/Xc889pbWVVOTU6JKbc2zvR0eGxBnWlz7BS3ccbO/bsMEBKSQXNWz/2GC0nFB1TaoWxnHYO0OfEqJNZp/usRB0Dli4w0IIV9n3tH+z3XnHOYJlMz5XwyimhA/SYIvf9Dvpe6HxLjJuUaS/QSZISRLpSKGVyclYizeTyBfky5Qe5UWOqm76u5YoI5VwpUycDNFMphfzSD67SCXQmvrIU3PmIc2gSZf4pgsdOQR2Twd4Sd04Z1PZ2Dx4+kKvo464ImLgA0p4x8vfZ8Z6yClywtC/EFhGFjlLAxWiodLwrEJpRKykC5ePVWkZ6QeICcAMFdJTtmFZcXkqKyATmM1Zrh3rxpecx7kgNCraRckow4oMsLm/lKAUJkkhLOcvlKpS1OlphS2UbT7fFJuuqcl0rSO8VkrPW1tbUDGramshTlQfRnOnMA6AlTmrq1G/HjFaGWlvf0Gh1XZmV6HBlXTO8hf9fhzEj95XX39QO2yNbTLGb/ofYAHxnd5+tGTwqfbNc7uOchYLrJWSYo5s337mrm+/s9vQO2zTnnJoM8JiBnnbZvd9jIE9ZbXdMTd5cLRiM3qu/KBMpK9BVXDwLPXhfMdBRoZB106Jv128BufXdoXNFKFE3Z7jx7PSgrrCJbSiugtz2Wou2yLJHhHJe6rZmYGWAr5AKdTr6UgCvIilVWRGhgF+usHtK1JdIkMSzQj5+PGMmoXXSPuZTirsRlPC/EjrSnbt3dcr04+mOxP4TZAdMXbbQWT87w1U73h1ItnQ+ImRQtIzuYoFRRIFynVU1FdNMrW0MuLo6kNP8qy2wVaIjFR1PCXEBuOsEDTitAVANyvBzhUJMK6Oh1gHWKh5piDFrlOC6GR4ZXnUO+RcqN4nDnmEKf/7Z63r++Wf13LM3dA0PubW1rY21La2tbqmuV7TA+3RWXBHvNZ56wdbKOaKF1mhnZWVFVy5f1piFzRmbzjO8zgKjLQDogoEWgbSRWantsQIf6+B4Ao11zlbPAv30+pyNNZ8DVmK9FrC1AK3jnnNShfy5qqVICt57QhfpgiJCBk2hvGNX30EFyOCDERL5qJmkTh3tFQPGxLPbWBDoG2B0jzJFxXyw18J3qMCjz1MgwwX5Wb78npSQMdBvR5LLijaNR6VQQB1teS8wkf87P2ZgOuJIyTHNjC2CgkC9IO8KU2Sh6ZISBnWeldARL3W90B0NZ1W48M6ejXpuGFk0Ira6BNCuXNrAyEPVBg48MpQokFKWKXj21IQalXmuGVlNXVG+UsVzSkk5J6WcVRuITaMG6g1GetBgQdHBNOD/82F8fgKrTqvs8m9srGltfU0rgGfIitfTu8FUN40SfG2Uqm766XzGVkVOSVXNaI5EGwMt/71B6Lj/Bcm5FgZc389QB2D39o9Zpe1qyqZzriqtr6/S1gDgnuns7EQBIhKDCWurNVABAaLSn0q5GtBW0z9HZAVtPqKcK2ya6Idop5X7J3hFSKbCwO6QJRRO1qOroH/TgrYMhhRZKVUK+uUyHY33eZTzMywleJlfKMmOI6PnCPiat++RKEZPqCM/XdzdDq/IVqipT3IVpp8pG5FHciBthQiBzMg83WTpOrWMykJ6AAZztXtue2B2SinLhk90qNC6O2ly+WFTaWNthOGHykl0JkGUp0MV9ZI7Q0MtRpgTR2YK5QuApUhK8EwpFBHK1OEmXyknGRQ14HO6uDqDAFkn7I7v7O7IK8x+amUQzZnKIkIjALi2sUHdWikyslQ6OT4DHDMdc8+0dePaZV3e3pKf3faIzeoR0/ApK80xW0deBbcYiI/GrEbfYRF0eHTaA7FC9nX6OxowtRPfWHc5JQXyFQZnSx89sNx2yjVyNMoVsgCuoByqsO0pvfwYEMWJvCbkjzAnkxSR5CzfI2VJTjdJHXposZnlyciUclZQXj1RJiBJQZvisYir/1KfFpH9oPQuX14jFJEkcaee2zbxSlLIOfr4a9nC4dExWxS78gieY3grs2d0UbkAtIKywBIpAUkeIW0POKliVNcorWABc+yoXKCOeilnZbxaYZkTEQoEjlQp6FBKIVFmjleZsNNvT1M/ApCzIFHHDfoWEf1rR3zpeq7fK5Q23LYBa2N2KPocz3J4uMcgOtAYoPjvc5j3yuqa2pKZ8uyvM95yCNgmunX7vnaJ0/w36j7z0nN69saV3jsHctfIv8a2zIT4djKZakG/De45HuSc9yPvttPfPh1Du/2OMoirlBLGxzuR3seSxH1Bh1JGL4DMYFPCuJSzj0CFlO9U4NfRj5ZpuEP3oVCiHN8qFCKb96SgnoLcC0Khfb4dB6pVpo2IJF+2jShnPom70yICs4bEx9NkX0bLy+XMP2hXFAj4WN7C/VEalVlIhBJpy1b0cRetKFD0HiuoBzpBcVOM784+ajjCZaSIUEZJEQhITwokrohQolNSEKfMtUxf1nanmrpigVAtBaJcpEwZ4LfoNCWgPyU2Ojw+wejnylVW3yF4mZ+4CprtrGB6Vmizw3AzBsWc+mQpRVbiZ9p7McDA4mDBoqeDzk9PdMzKe8G0I0DumM0bzl5xzqi/Aog2t1a1ubWiPfbbzgh8V5l2/YuaKcE1TCG6CDCzOuSd4+E62veAm+LdFsRxly5d0gZnxIM6azRo+vJT4jaDpbBv1RZPwzPN+rSFFFLPH33YeO6HSVwR0ef5vbPHRnYDzP0uJD6ikGBjPRdrpgcpVWXqCHUMuKAPLcA3dYCXQlrW08UVzFxLcD/iSxMSTCJl+erQfUQoI+uS0Hd4ELltiWzaX3JN+shrWcDZZui/YbG/v0/lrgeNgVIwrEuBDnU8u2w24FIw5mmMu+hQRezjdFHYXZcfoIhAEKmuKjV4LbJJFVWy0KMOCcDfvrOjX79+S2++fU9Hp2M1wyHNwZuajxTQMbpbFOj3Oco/pd74bKwFO/fBkIxIeKuZbnHqcI8jubPzM3V4nn7pjrINzkBZa5uX5D+SePfBDjIlPNgl+Tc6NlYbVr4bLGjW5L8x4hDAkgdiJIVySr1MMwZiVQd1ScuZTeeZHjw8YFaYaWV1U//j//Bv9a//1Ut68fmrWl9rkGHCHuFYiVOFgrG9aFjgrSJLFfqo2GfsdYce3V5CX+mivZyTUkh0TRXTYUQo02ZEiA8U6owMCuTEbGE9SOp1RVu+d8wCGd135KFO+hCUgK/cSsCvVkoZXrybqSSX8KMBWhjcEYlE2uoKvDvI96Jc1YqUwcFFPg0swAhv+tDLxggKWeYjNj0f7jxk6jmSR0WhohtOETTQ9fUjAgGrnlo8Q8uoTsrKdLauB4rIakGR+XkkFUDSYexMvaaplVFW5zTanJFuoL3y2i35tyVO2Tzs6FyiE4mYRpEUkSW5/VYL2lqw1zVh6pqyx3WOR9w7ONAOG47+i0UHJ+c6PFoG5ufsqZ2yqes6KWddunRZL33mM9pmlTllOrx+ZUv//s8/p8+/eEOrg1DSQonOHuNhq3pVu/tnOjidaYITapXURWhKfw/Ym9s/ONI6C4/V1RHGazXDk845ZThjcRKAaggYb1ze6n+hQBi9YHB3oyPPbXiAOGZt0FfdD9JKoq+d6Ct6xKZaYgPDUr9FXwt0tcAenYpMfreOEwMoAaYSoZSTRL4B0lJvwWDrqJNylvWeaDwgwaFl4M4p08GEj1Kmbeq6PEz695yS6KAK7Rf64KpBGed32GkO/8JLopwHg+8RSb5Tk5wP+RSU7EpC4AP2hnZ3dnVmQxHQlr7nYl4WKg8lyqRILorIHXsuc4V/SHeHKuKbwB10dFKkK7ICYVLOSjn3q7yqruUOtouiY4Jr/xatg3AD4NqVdV3eWtPW+qqaqpLbE1cHgEMJj1Irk2723tc6YGN3B3mnAHDEhvKVS1u6emVbmxurWiNYL0xhkUJb21d05eoNvM+aVleG+iz7f1cvb/M8kg1TUGhImrOYWBBXvfjic5oColt3HrBhe6yzSdF4WrS7d6ibN99RDVBuXL+6PNGgjc31FX3x8y/q3/+bz9zECUUAABAASURBVOkLn32Wfgo5YYguzolHz8/O0Ub0ntjTq1g9B/pIDKwML1NVNUrI+ogiqH/xgY1MwsgRSb1BKevsUCih55ys41DFVN7XRckFElemrYhQBpwRSSllZZ5NLrKgr3MG4cIAcoIuLtdBRqVKpqKM3ROQS4rIiuAZ8BSDSEkZnuYtBW/66KtQwHU8nfrAfsLKzorvMISFTjmJIuoKJRFCNNQCAnsu0bzJiwUX6pjqSg/UIl9U8U2KkMT4INkLkRmxz+HhkcCoLm9vyKu5pq44nag1BDwpJUWEfBnE1m/4q69vsC907IHByN/wycOlbXiscCKQxRyGgfADIHPA1sfq2rrWNje0yQmHFwIbayuAolIkacb02FHO7bQofA1AXr+6peeeuaaMAv3n7l97655+9fptvXP7gcRI/+xLz+jq5S15eyMwwQrybiPDlUub2lgfqspBqLAgNDjR/tER0/wU9pSkHRs1aDjBO+HFU6qVeXaabAT6J4XCZQBGoIdUZWV0U9WU5T0khX9CKoCwYKcOj9XB3zayzns2/Zf6qx9YyE4NBbxzzrKOU4RSzsjbikfIlUy6uAppPMI0IpQiKfof7pF5ShLfHTanyDIfGZ2qj7tagOIjiQOmJ69OH5Ut4id4o7GOzok7b2qZ3sjyh05L7kChxbbvfNeDs0MBESH/JL79MQ8DbsH05ClvbXWodcj1O4SOyIChkS8rxArq69B2C7jM3w2mnJVTUs6VRpw6jEYj8YqXmrASPZWPWZz2IsdRL+Cx/G8MNvB8w6F5F+TrerCZPyJy6zQYNMRvG6pwJ8+xMv3MCzcA1hretohVggZN0vVrm3r2xmVVKVToXwVoaoBgWZPTkNN68L90e7izzxR/rDm66gDEgrgNFaliGq3t2VKWZD6S6yyJFASyzjr4FxOVSKJ/Sb73SuehKPp+tPBumR5bvLMdxfK9g6d5uY1ElehJAY/kd1G3qAQt9XKL8kWCp7is816e/t11RfklT1GnJ4XEc8DP/Re8/e570u+4fLi9y3HWGacLHQqKEsoYk76q9EAwiwS/JfXplBEyurGgMQtoJXVkll7xnWIp0/IuiSz1ZeA5ZZU34JC8YgS73LKdUN00y/IkLpClBZydPSrKNwOSVVepXw1WVQ1wFpqyMp0S1zkcOGVFuiAkeP6F5/X5z39OL3A+ur21CWA8bSUtAK63Tezdck6qoLqu+l8EGNC200eDSs/d2NbnX7qqz71wSS89tw1d0Y2r26I4C4WxPNoHeNC6aWSBC51rGbgTThZ2dg76vxs3Hk/lmcDymFLOPeAaFgq5aqhmY6JESYHhSBAaRlEYFzkNpA4wmbf77rvVrpB60vIqGMJ5LV66o15h4Avvm+AZ2CalTEEqRRKqx6MVdbYR9Tr0GmRR4OLDCyK5nGT5THLzcCRDIlVcRRGhRBsJrPhOSl8w6Xdcjt8O2TYwCBwAt4yWuqr6yj0QFD3jCLNKisiKsCCBAmuedXEFz4+IpKL+nW+5Y6VXBGwvOmohI4KEQodKX9YAaFGaycCICCUUFpEkLcsG08P62gpT8JCYk8UCntm/y+bfcpmwRbGxuaUvfuHPmEa3lFFGpn5KSaL+jFjNm8AdslieGtCura5pwPGYAYMUPSgLbdQAe21loG3itEucpY7wkOcMSnuSBqANmE7rqlJOif65D9IBh/137z/QqRdBHij9oHG8KwZKrWx5AFvOAC5VCuqmnFX1fLI6gNABXkXwCfkKBemFR56czjuOiW9UBzJyZJ7Jo4RcF/32j/0XclHGgCyAq4MKbVCT3E4tgE4p9Eg/4oowr4BV6UmgPFmHkcjlE0VUoc1lfkRIJsEVMftSlCG2IeW3PiH/AuMhipoSPM6Ja1rcv/+9gPnDUpEDfigVQS1ghxsvfcekminFzy0goTmllBAmq0o1d579Djnf00vfPEK5jp87lLGACh0KjOF9tfF4otPjU+QNVTWGyYlR2RHMzzWxN2MrxPxWVoZyIH54dKATPFvvnQDFv/u3/wawbaoGTDlVyJHxNEVTwGggnJ6eYcDQ6XihWZfo3wDFSg0gWmX/zXLNAOaUthZ4jYxcBsSc/bcJXquiXD3AYyIXzKWg5+jD5W++8w5bJCeao48W484ZvI94pFQrV0MVZOpsMZOkjnItOuh4LgGzxAO3SFmJtkWa9RXoMedalQGbKqHG3ut0fqK83/tBU0KhRMhJDnKZf4aXU4N3FzcV2i0MPHc+IimlJF/mE35MRb5HUBNSyEUpkmQPTS6AbUkrZJDsAlRwVSFDT05+RBFLFO+wHXJMgDtlxeeOOR9ZFFS2slqPAkBnrp0FFPVcyApDCP8mg4HpfOEZClsAre/kebQuAKjB0JlPX6fIBjxlH22CEaezTgbadNYCnDMdIov/47IhWw/ekjifzEkf64QjJx877e3tMWXtyv/F47DJ/V9yOgZ0lu3Slct65rlnVTFNBm1lT9k5qUXRM4A69e+sEUOdnE44aN9lC+REU7ZbImVZpoZ6QzxXylkRoYoBFRjCIHW7KwBydXVVLpvgrxBGlybwfuvt28g4wQAZ7QSeckG7bKwgQwPP0cqaUmQVhwksnHyM1wFMU0LhCd0Gg9rvHQAMyhpcKTFooIikiFC43cQzMgdl6BptFoDbim/xIoXULzYYHL4rh5S0JOzT4VQKbVdVLRjKl21vcv2Ab06NShfw7RQUiOCbj8u01O2QOSLk91IoQ15G126G4r/9KUhqI1mRjuMKlQodbT0VwCyjdNcqlDNFJKWUFXQ4MwX4177BtlqmDYoo+FEEVYJbUkJJmREaSsRac4L6OU8hT5vr6+tLEGH4CfHciMB/iHfyXzYasfHrVaXlOGNqOmV/7Igp/+GDB/0frt65f1+L+VQN4BiNhkq06V/3sYf6whc+r4qpkCRkoOVM93mZ47HOONryAFrf2FDQt+FwRefjGQDHmyKn+9LR/+DBe2WDGu8qyWenR8fHGgI2k0EIc6EmoXeN4XH77gPdunNPc/SWrCNM3xJLtoArp0amDl6tdQx/4QHQEikBya8Al6HK4CwGHqnOKfCz7lMPMPqi9xu4E91QoU5HHbhQq7xLhba6vr6oBbeIHjzWa8FgfUnyrb+GgZVTyOl2EuLyc6LdRL0I261Ct7WsO/cFAysSdZDcbbt8h/4sJdV/++POe3vhwYOHOsfbLFAO5RGKjvMckWgg894p/BMwD7OWLEiDQTrKFVdy5yA3SjEtqfR3hfBgLSMePgiYoS0CeRvj/v2Hapm2akDCvCcbehVPcHY+41z3UA8f7ushZ5s7OxzCH+xpPDlTVWeZ/3Q67lel3sqxwq5du6blf/6RkLn0MoaSPBpnNj5G2dre0to6gAt4VLVaDL9zeKK3OO14eHCm3cNTTfB4bsCK9wbzOUddBtmIQZEAZkQ4G+O0mkzOtbO7e/Hby0UtBrReF3jzDi+fc1LV1EqZ9hRKgTlANHZUyiFrs1BnwYAoDFyyKJOVUiaPfhQpAr0bIOjZNcTFK9+h4Nv96+DRka9ISvSrIib1Hp/7YP228KYo2Vk0oMJPBK3D37w6dMMjfeIbPoXEDp6uk5G950OZ7v02pvVAjypLOaXgR7A3Z/3mBdseAA8xpM9ObZBHDUS4g1JOSemCSFo+R1oyQqCajlmwYiEQrvSCSkEZ1+OJDtAp0ucYfAGweOPTqs6JmKliCjoCZzPOHmutMYWur61KjJgWDxZskg6HtfrffVtfY59rXVWuNMUjHh8d62B/T+PzU8C1IGbb0IsvvgjPBoB1qFMKZHcMdQ5g5mxwjvCGBnqFAj2VTJleT8+mOjwa6/6DQ91/eKy3bu3q1l34Tlqdc5pxxsatuFx30DQKZCsXfV0wLfqXKW/fvosXPFdGtnAJjOu8RPtNM1BV4eGgiKyUci9XYdAVRS9nh37Ms8OghWdFKOUEwS0knhT8JAl9dv7ijRtlF7RFcXTQ9RSUCdpVX6J/U66RO2VhJhXs5jZ8ly8qF+79QMFdezov9E8u7L5aQmTtuLuMy5q6tijCErkNKXiGlQr1CP30IVfIwt65c5dROsboLYUL5cC+haIxC25GNo70iHEowTyjXCrwoc7yo0dXRCjRQVeBFWUk7+/NAV0hwYIvOA4ymNbXRwBqoLqu+jqOhXbYolkAzg1OHXx68OwzV/U8cdmLzz+v5559lk3eVaboKWA91oSFznA40vXr13X16lVFRK94ST3wTjib3d0/0QGgOufEYDztNMODef8uRZbjujlxpHsXvJsO8HinAG1CTBsoesQUb6qqSrzKBrHHOOS05N79HeLAQ4m6KWdl+t0iu8t4cNQAzl6xyJwklKeI0PJH3PUbl8tFBMWAWUqKSFL4s6xvb2YqGNZkj5Mo1xms6DYoH6Isz52BIylbLmQPnovjAKfj2YOylq+6cBzWuXn39QBzUvRywEri2XeTddA9euAlIpQBpfmLdABX9GGXGzDgzlFuYQoIQFao0NEZUzEzOpMNLoTr5YSVOzAkCJ6jWAvncuYfNJogW8V3C1DghawYv9UMj9D3tyTNGSEN+1hr65vqSoWHmGv/eMzB+onuPTzU4ckUMHXkJfXl1tZ06fIlvfTSS3qBPbY1tkV6vozw7e0tPfPMMxogE+LR56IOhY0BzJiV6WxRRJjFzv8U73UA/2OdsUItykoJ/k2llZURoE+6emVLgzoxGKdKObSyuqJlXi2h2KJAS9IJXvMOseQDpnuvsjMDBhtSpmiOXiKSKhYnlQ1NvRZAdOjTnyhSJi1BIiFsoSQJWTLgiMiKcEIoSPaXfzO6UNZ2eUROjwgFZTuM4774eUmBHmgR/XfEeMH0LiQv/V1KmTZSpQqwVXUt2KggY9BeRKgDB4UOpUikF3YMyChwwICloLkUKvDmi7rUIq+QLh59CkNpkUdq/6Se4QRj3Lt3T/7X5vY6F1miIB8zDKWUlRHOd3EVOhYRGKfGa80phxrcEHn+RIQiwo8Xee506WObOeCYzDvNSta8ED/FQLvETW+885AYap/nqdh1QC2Dfsvi9v0D3b6/rwe7xxwVjTWjs5GT6qbRGgDc3Nxgw3akq1cvE7tdwhyirjSnnAeT46KVUaNnr1/WcxxXGTg7ewf69Wu39bOX39aDnSPkSgBqTQ2eaJ/V7xggjVi8DJu697yu07AFEoChH/0oecqK9C57bd5OGiNwXQ/QkY0WrJgn6jBwVTeqSI9UKeUsG66ChzUTEb2sBmFBn+KKSKowfKqyRCHboyNvaTGXJ1FSREDqL6s9gjwKhZJyyiJXKL4HSHIeLbmNGdtdc8KUFsdCIWVkikBeZh23YyqAMVLIg0fkdfS1l5E7TJ0koWEsrpQznGmbFANt4enYAvGeoP4TEf0d+Xqw+AD8/r0HeJIxHmiBnM5Rz8gFI0IppV64hCDlorGcsnKqqNP1dSKWfCMCoZJE5922BfHdPAqjZcK2x+n5XEc4bctiAAAQAElEQVTHU85C57rP8c8U79NF1uHJue6wgDhmVXqJs9HPcxDuP4vqc8oT9uRuc5j+cOdQZywmFgCqASDrgO6zL31GLzz/grxVYc/RocCWeK1DsQbL+uqKVleGxH8r2mbzdlDnvu+eLsG+Zhi1o1+Xt9f0+c88rz22iHJKqvBMNQCoUGxSWCny5dhsf2dPt9kCOWbv0v0K9GHqSmjMiYenUsuXco0uE6BeVg/4FlIWbEnMLSPALBjTxkZ1sC+AFWmQyemuVVwez2PDd4U3mwhCImVsYiAv2OuLXEnJlCSYUZLqeKJIPU9xdYCC2In0zm8iC/u15C9Y9c/QC3fKFIUyfVcEeR1lilJKsk5SyipdgU3LO7zZYpm3M7VlAR5aqBMS6Deu4M2xy8PdHZ1xWD8lCDdCWxi1dNYde9SYG4gIvyJooZNJVZ01JwbrUISVZVJ/uZxJCLogpfSCRqpVDVYV9YhpteAF5jo+PNDV7U2N4IX0lA3VgxXKDHX7wYF+8epdvfLmA+0dnGrEdOd//HL58jbyjgHqoapmTavrW7rx3HPavnRJFnAG2KZs1qZcabS6rkK7Z8RsO4djvX1nVzdvP1RUQ4oWThaSmlx0eWNFLxAjrq8N5V++nNOn+zu7HLrPgCGqiyTsTH9aDILcJyf69Rtv6IgwJLOtMlhZU2ZBYGNOWbF2DIaMl4rsukUCMCkk0zK2K733gaE6PL7LR4RSwpAAtkp4RIUKtig0HOIq6ssWbMMbHAvkpz6X0knZrwwyKsIrINonp8CnA5BeyRuYoq0I8ghrxB5bwNt7f8K7CdBYzpyTcs7ygIsI+epnDEKFXqY+CSDSXqEPYblop6C7DoJ7X8L13qUZy/AdAGcDda5Awz0z7nQXuReU9UtRRoGiYZpQAiBVXWtKfXIpE0opQyiKu7jMxywNXKr1yr58aUsvPHtdz13f0meeu6R//cXndHlrVTXbISFa7AXulKSeCu8HB0fEWwe6yZT79q0H7NtNtLq2pU4DHZ5O5f/GaHVlQzVT14zAf8wJBdU0AgTTedKrr9/VT3/xlt58e0d7hxM860QnJ2fa3r7Eof9AmcYa+jKhnv/bSSt4Cy+4vbmu2pqnE31fkKnF+GNiwl/9+lWAeYgMmXaHqqpaLjOdTVjVnikSxiKNKmCqFZmisNyfCKnt5rI3EHFbuA3Sgv5HhBJ1zUtcfo5IigglytV1hbyUtEfEyPa0c6Z23102Afp6MFJisBWFEFeFn5T93PFOasoKgJRsT6dbMBDXobSWgeI6iiRR32niiqA+d3947GXIyFPQzZwBDmNFhPq4DdnotOBQ9P7Lb2Nc/9279+Q4zqPMDGh7WYyRlmgYvq7cMywIhfyqcq1cVXi4BW11lDe34G4SaaJNuor0oVDKoWvEUC8+f0OXttZV8Z5zwljEgFYcHRWMK7xNnVo1ac7ZZaUbV1b04rPbeJ8tPQtI11YbPONE/iXJo+MjjDtRL1IkTby9wXGVR+GQFWWEW+6YSgfEZ0Px2tcVo3hjfW25/bK6gjwbNN0Sy+3q7sM9nU4WWt/c1gRD3rrrtKM+lrTX96+dv8Wx1f2HD2k3qcG4FdN6gfkcDzInRkqSPJVGLL2VSsiGc/2UK3UYpMNQract9JNyVgackbKCOv2dtLig5HSl3iNm0mAPRNCtrPPS81vgZYQMTuko0JHXUaqlry267VicteiZZOWUZPulVFMFGRUS5OnauhO6dDtBOXFZzgWgsve23IisnHNPzmsvPJ7zTLCSIpT0vgsdaI6QxyfHeki8YmW5cEERHl2mHjXUcQNCpoiQlZZRmkd0h6W7vryULoSTe0Sd939yTkxdjW7cuKHBaFV7Bye6dW8Xb3PKNsU5G6b78sjw/6n12ecv6/MvXtFL3F987vLSEz5/VZ+Fnn/mEvHXCmU7gMN+lxbKgLMwLdx7eKDX37qlh3uHUq9IBgPeV2WuK5fX9ZkXrvY8n3tmW1d5Hw4Si4Gsa1e39MyNy3i6mn29iY6JIXf2jrTvLRHixP2jc91lan+4e9ineYFw8+Y76E6qmfq9sZpSlvVgoyyIyWoGYoYKSrMee/2hENQno6Yw3Qgw+D1S0pKyUs7kR6/BEiEx0osoCYPOxHMxT+eFFNRNUAR1yCdLlCZ+YlYqUuInSAzyCuDuaDfwJinIgZy3tDGFabXrgdkpI4eJJHUMDtu84yXlJNj1aQamqZAv8sRV3A7kd9jTOonv/0zwbru7e/Lfg+jRS4Ou5AqFgh1KedRgywgxr9IVNYOBaqagGQbt20OKlLIiQumCIugOlHOiA5XW2fao8qCfDnvjMU2esDCY4hGaSrpxdaMHxedevAYwrvK+hedZ19rKUGurQ7zUUKNhrQGFDc7FbKw6d9pgkzgxAPb2jnXr7g4AHqOQSjNG8xQP5X4NB1UP1GeuberF567o+WevaHWYFd1Mm+tDbW+t9bxtDI9Yb/QecYwWOavGe51x+nL33kO9dfO23nzrto5OxqqaUU+RatqTPMoNNuuv6qc9+NP/UKATKSXuUMcgLwzSkHq9VLkib1nWOi823lLR1JR6sKDkjjoF3fd32UKhSKknhZ+za8rPBlEEaZJCvooWLFAK3s4JgRwiv8+hrb4M/DuDkvdMvyMS/SrqaLNctJ9yVqJNt26wzRlcbst8rLtYSuDXnlL/zVffsRKywe/1f7zlVC2boB0jgPaotqxaKEN7vVdbbjG05Ek17j8hsLcbXDIUcBXCBEpMihSyAJYtV7kH6NWr14n35ppOxhrUScMmK0WrtZX/P1NnoiTJjaTn3x0RWVlX3webHDZHs7Om1cjW9P4PIJO0ZjKNtGvD5fLqg91kX9V1V2VmBKDvR1ZxNyq9EAE4/IYDAWR3LXgrfKY/PHtIUO3Aa+5veCsW/WsCegVsSNnOwK01DdBDb/koqeK8u5yHpqSSiVxLDBtyVvIG7zH7eaecIJyeXeuUA//Li2vbCj5LLXcKslxIGFNca4JzDa9SUru7Ozpgql0uxo4bDLxPHFu9ePGS2eCjhnHZoZQRPWn1VMrx2sR2Q0ao5KAEQkkJRCoEK3jNyMytIooKOAmULHI/vKsO4HVD46ikY6FDUFd5m7XOjcQgHEOTbBPDMDJqFYpIRQJhUlXmN9NvjWzGS3gZRwECkB0XHaBvnIqNAxqCcUOIRj1ogpFueVIt9e4hQqTfJ0hUUY3Q/tDgxEA/niRK6YRjoV9+eaPL83MJodyBGzpVpZoiQk6/EoR5XuGUmTPTGYUngqAyKkR9cPQknGKmDUN0aNQgfEnp6ZP7+uPzJ3r66EAP7u5qj+zSMPwMrXHc7UHiqfBnpirD0dGRJpxoY20YRc7EKxbqEzwHos3bIP7fiJ48eawlm7zXONuGOjg8VJaF3jBd//Tqo356/Uk/vHin7358y5vur6zPTnV+WXX0+VLfffcTuIMGBs+lg5Kpc9o06C21JKtdM51eUZ/oXskOZ+fHrBfPtRgX4Owrc1TgvIYNJt7U17wsbFjnuK5Gyi8XM86a3E5p+Wyvhk2cOT3lZikKcKmSr4ggQBjUVNziYk4si+uZCoM7y2IQNBswkyRM23QiQmE8AwTdXrGzQdAs6JoMEkXhEZrUBfxBlXHWzDYFmeS6FmrMan6DDqV2OcUxvQ3+sB88zYKiJGCLs3TvJ23lrnIspBEiQlLg0AnDf5Y3fK9hNN2kU0UqAIXx1K+IUKFuBifJMAFxG4K4g4FI+6lUkfg9o8RE8BrE3sxyd6F//K//BScttCEw/Kd/Dvb39fSLZ/Lx0n//n/9b/+Of/qr/9U//R59Yf927e1ePHz3SAqePjNp9Mo0X+C73eBFYMp3v7u7qAVsg/jbvYmfQ4f5CX3/1QP/w91/qH//ytf7bX57rP//dU33DGvD+nSUBnj3Yv2Edd4fn/rKxmnlrfc8WyRGBeKxTsp+nz4P9Q614+fBXw885Qz09O+aN9jNrxmsl67Ll/oHKYqlh3NE4LuSrYhcHXsmiLAPORHMGTHMw3Dh8JmiN4wFTMVzFgLZnBceOrASmISJMEmgdHFA+DpztfKoiE9cEYB4TQTGr0Kciw9zpCp80AneinJDFATwLJ9GHfiQISEiUt7xLyY4vAngkKEWg+K3XgeVgNi7hSYEAfBbDoDGLAh0yKOG/cQyhc5eBNbUieQEnGODUP/5fI18yRfgrSZXM0aw4SguCgmHQKSOUIQ0lVLipGG+Xg28L7NEQaiq0+bhlRtgulKTgZwDpYG9Pf/7jcx2QhU4+fxYS95OAXQLnw4d3evXyJzYaV/KLy3JvV199zRbJg/vQTI1DYb22o0CWmUw4MeVPrMts/DVT3zUZz3wSxe4c3NHdg0MtR/oMoXuHu3rMBu5DsunTR3f093/6Wl9y5HXMi8CPP74gWBZ68PCRkuAwnZPTU/YFNxi96uLiQj5lmNnErLxwfPz4G0uPYxVo77HNMpSFUkKuhn9wKHazLTzyg4YIrIKdE/1LKegSOH4GqgIbZilaLBaKCFl2oV/FcbNtT59xsaBPkfvbXjBRMHAbg7hBdybwmlLV/fBVJLjoEfQdhqH3S+oiiiLAq8LGkwSuFCoElHEhJV+2YYW3g3+uTUl7YTAFmTDS9IrR5CVNNZGQPAiq5aGf162VuLhhgFy2y4wtJ2VECDkFX3naestxll/z7ci5j44qXw6g6vRNECEDVSnRVzAbF6Ms7AbnO/orCH6OgLZvtL1KKf2bG988/5pF9gkCT2q50Iejc46UXurV6/dwGFjXTfKC+5kP3QmC5e6eRvaSPHWZku1kqWzsioIVB08MEG/uThj/3bsP3QBEgHo7emxxZ+Sc5W+dZCk6Pj7Xb7zJnpPJlgT8wcE+5FPXbHYbTHPGcJVMdLC/oz9+/UzT6lznp8fQERl6X34rVRllpxUCcGZEX19faMMAKFm0w5nwYOeLCzkb9AIFSqYSKLQleIkjfa+M7g9QuA0NyCke7IuGXQODl45fFJnIUTVDs+LsmYxmfa1rRHT6SVkyFQFdEQLQcrtpUtvpR9BGX1IjfUK22+YmOw1DKkv2OuGdzCbIqaFLRdcZu9Ob2XGtDWtCT9/D6KCkj3lhe8grMpR0pFb98pnprz5wfvdeG9Zl1QRxZhcO6SIsiLhrv0NEqNwYDNrduTTKMRYBvqTgJ2FWgH0y1lPWWKUU1j5XWu4ekEWa/M0Kbz0gm/Z297UYBt073NdX3uXfX2okQw1jkS/iHT4NqlIgvcEMrbjlXhEsp2fnFoPqylS4gtelzslS17x0bDDsO47Nzi/W7KlVgnsmOAXNKv8vlxNrrgv/2wTWJTsL5Li7r6dP7unRgwPoHLHGPdKEoAv22hxsQaBYkOKgi6LqtRsnNHbIMDozjdpeDT6186nY1QLaNts2XGbFQpBKBZk8SypLUaKpfRCUkSFfjV+RRQXbD84+xstt8NEEZlKEIqiL6Hwb9Bs+dSkCx2VAL0sRaPvMmgAAEABJREFUhtJM4FRs05At6C36NRxpHqFwTQff3YKzcdLWGAiNfoZKCUHNDAKDZTWNgpxZirJToZP/Gt7PTKcfPnzQBqPfdmwW1NYBMRECVOSr25pIjRi1IZiF3VZKEdFBvsK/1J/3mHrv3LHjLlRgvse6LTGseS1pczA+fnSPt8AFwfaEbYtD6Bf6WuymPkXDCwFkshH+LYJ2zZrqnGA41+ejEyVBsGHKvWbdtWLw9EyFQddknYkMeLWayLBXrNGuevAMIxkKh11enKkybc6M1ALp/b0l2yOHrAd3mFJP9fbta/nbzwWdF8t9DZ5msnRdSiZiVdZ10JxWigjkKNSJILP84tqW/TftEQ40gdPgW0kw1Q8kmKa4+andmQ3TUgd+xR/1NnB4zlv+BTvBwdm0MGDl/mGZGvxNV/3qvoIm3KDpqtBMkExkK0Mlm88EC0LJCIWgrrT72f63XI1nZ9yAPhqoByt1Fd/MBG1/dkldYBfLGGFbBGs4BQE2sZf0Qv7bSWesXabfAw7yoZurUTawKfg0hG6UA+uLianU4MaIoEAMmFs5UJC1IXuTmXPDmuiSQFowdW3IMBsVRvSD+3fIJA/Yelh2eMZR12IcULp1Z0z++hJB46CLMH0JEXRxea237Ie9fPULm8Wf9Nn/iJqA+Mza7JQjrpkAU5dIXKEdXjz8/TghiHW1gQ54CTkgk969s890u9T+/o4OybAOxGv2JT0IX7x8qfPzK2VZaOQFoQwL8SDrlKWIKGGJsNLl1QX6Vg3olBi7YXQq5Csi6RNyvdeKBtd1O2GvjmelDDy73s5uBJnl7ffI7WfLXQmMSvD1evhEBLYclMXy2EZNzbTEFVIEv7S9IpCF5wafCbtO0Gqd1sz6bt3BmAmecbb37t9kfPNvyDURoJUjOUHHOI2yEWyISVVTD9J0PzSgDa7SMU568fMLvfd0ypQkC6+twBIoDVKAhTdACZRKIDQNZdTMFGMBIkKCOO8Wku+1ZdKFQHHj+Htva842V+tZL1/+qt9+/dSD4Mmj+ypZyVJHevjgnpwJTcJrIk+VG7KTXw4avCBrfeQ/8PHm7W/67vsf9NOLFwTbZ/mA/YrM9o7jqMurlVqUPoI3GNWB9ejhfejf1eHBrsZB2t9bsJl8QJAv9M3zL/ScY7b7nJnevbuvDdsaL1/+rB84kPf/TVIItp2dfSWlArsgCGZRUM447OryQisCNCJw/Kgg4IQ9ooQqzgnut8GWclkIjFJMBwpBH54jUmEAV1QrpeA+S1FEyD+iFFclQJyVGpu3vaROCj69EyUfP4LfsH/Dr/aFeC5krpLQVFMlu1WCJHlO2iq2mngh83PXj/qIAmZ0WzZ0yUQn82fpIVoSHUumqCY8KjGxoZRcEYE8NEShnSq9fvOGLPEb2eKSvk1hBBoaEXkLPCoiINI6FDpXGI4eyTAUBm8IKpTyonjAQAWIiN4vYejIv766IhNMOvr8iY3lc/2RbYmvvnhA0KXqvGKb5FJfffUFfaQJ+tcE2iUbw9csYivyWAHLMjFlvn71hi2cj1qvK1UD092kj5wuvHt/1HW5IADWrNsWZOE7d+7I8swY/ozM9+tv7yUM9/TxXT28v8e6UQThngr6nLOGO+PFYFpfQPtSl1fnGojOneW+fAg+eipVKgAPuMQW4q3xytkNW2QQyfCpZP5G2W1IKdkWKV+VRf6Eo2d0rMiBcJqxlQeMs7jwQZZCAX6EOg2X0BB8xb0Uiti2eUA1qQcEhUbkdVmxWVMgFcDbYcNuDVkiHUBg4K9qv4HRkKN1/AadSQ3ahcBMymY8ghIqsi+Z/xlcV5rwe2RSV+BCK7Rn6DVoJTwkbBEFW9PGbJOw1MnxsU5OjnXFntitwmaWg5FDMkOJpabUKP3saC04p1gx2gVxM95iVOJuAtOB0HtwH3J2szP9pvPw/qGecXC/3Blkw5+cnLAOO+trpsKb0IxDvF46OTvTFZkqEHpkrZUoJ+5//OmFPn4+1SXrsYmUWgiCcbEQIpHBDjmYJ3jKqDKycGf6mxFjtalkwXP97dvvcWDqm2++1pdPH2jg7FVMCwN8D8h4h0ypJ8cf5DXbORvghf4LXhJaFgWQdgJQAMvjqejq8ryv3/oi3nbLUASgZLYtDKhdnlNJf6moQxTsmVIAOIgRJwxHD2mgLn2H3E0h/KiI2IIk7oQSiggXSvAHaBeClJRAwFQV5NsClCwP+jVvyIdUSmpAzgGb4i1oNG2vpsogmAkuKaQsKhg1Ulyt47l9TQKwj9zfyyrEoL3So8n3jaeCLNnfcuOmrrGGI6LPcOqKTFAZkYZGNP8OtDeA/nTadvSoSRy/ZKE/E+FmLMIxwu0JXgE9ES4og2fuubtmur7gDLJk4YXgPm+ke8LirBemHmze63r44IECXP9tgjPOLmfWbovFKG9bOODM+5jB8fHok5a89d67f1+Hd+7qzl3OWdmv+0/sr339/MueJSt6vPrlvb794Y2+/f43/fVfXuiv//y9Csb/8tkjZNhTcu+sN6Njhe9iMeC8KgfQanVNe5ItlkpPo0hmxwbyZwHPkIkOjWBbEVjS0OuKCmXB4IJ+ULaSGnBuRKpkKg0KFWw2+D6wEQJ4dmgsGzwIZ9ZHjUAMQAb06X7hvjGNVsqK/SsB0qDloHQp05LFajLOTDtP3Dc19OQXrZJlqAy0Ch9BS7RVMiDRqiGLdlmr4lbGQWMCm6UIPqGZYDSdEb2s71bmWZXMZptLqXHYQd+F7F9DQs+4KS6P4g1Tl4n8jkG9P64zWPCGRq0F1SH/7HK0McGcauoghUByS6QiPPKabi/32xDQl+zUO9ONOwjTcWZ5/8YvKqWkdtgQXhH8/gLBFbg7N6cIEYGieARlUJ3ptunk9Bx7pB49eqrHT55qGBY9iA8IxGePH+qLx/d1uLeUMPiKablh2Me8nHzNQf39w10VettINnRD1In1yGteDvwXjy8vL6E3amdnT4txqcxBo7MoGTOzqNwGFApuMPSK4FygUxI8EdmDz3QdUKVgC2Sw4V1XbTD40VW2aYX5hB0DvGTGCGh0m98EWP0PpftEBEUoKSNCbh8tFxkrgjboOxAn8+RRXKbXoBMRSuSHJbwrfQkU6sUVYVoz8Va1YLYo40JlGCVo0IQZ1/K6dmYpQJUSG1gGEfwNqMxKM7ANEQaQMD20LV9FFrgpL1lTHTOlrgk42tUFsTG4sZAm7LKhhEvjuM7lgmCojEYTtFCus2De/IsIRRgwPqXbZnD9Xbtjzmshh7IVfo3scC0rMWJsj5537z9oRdDt7e3Lma2gWClFhsxQydQS3n72qBnHHXiNvPFOWl+v1VBuuRz6y8AXT+4ybd7VsyeHwB19+cV93XWwMSztlApuxdlXBJj/IMl33/2rPnIoT5WGYalCEEcWFabnxWJHzbqEJIOaKsZfE8wzg8nr1kS+JHAa7ZWsAYaaSww/Oxv53s4h+GdgAnq95QDH8thpM8+NZ4NpT+wcTPCq1FcbT75g4gJhtjIOykxZRFcnv0qkUoEMbQvUbT/b54kZpKJs9k6tB5vd72Ca4U9X0KlHdicly4HaCvyRWW7aZplGI2aoUMCzReDfpkQe0zMt46Rf+T9zxLRiurvtgGTuJxOWov+oX03QUUDEMDCibICGYAGzDCOhiDvi0OZH14V/8QCO3zRPeCs2vxlFK3UO+hmFBkbTycmZvGY74Fhqj2OwQrBZ6AFeDsguFE4bx8J670B3HDwwnnD4xELtggHkwDbewPphnzXZfd44H/pY68GhlgSi2yqOm6Fjx56xTntJZvv223/tWyuYSYvlngqZrYk8iCLWN+BjeW0EbiEzsxy41oqN3lJwaxQZz+1C5W50+jpAIkIRW1BI9YZ3o7S9qZJLO2UiY7p0v4Z9GjgNG7us2KkRsCCDXmWciFBDH7dj5f5BGrMRCHxm6hDEv00P/0RvbQQKa23oFxQy7Rn6CrJTCKwq86r4ycE+U4p+mUWJrr6vyDVbXkpxpf01jDJOBETAhxDEzD+Ur1691jEB4Lc5K2UUcTUE6/h0aIaGUoC4L0T3OC4QtpKZEApHG78Tpt1CdEAR1zdK042ABrhX7J35nx9OKLBh5Pbgg3atoU9s3O4TbLtkt8pIToJ7wdpngCfaw5PRVCvlRrs7nAQQcPc4fL9HUN27c0gATIjRuRkdY1deSibNZNcI1zdV5EFM2htnoheyDf7mYPt0pHAm2z3QEhjInJhBFX6NmwqNkoNKZAeEkL94sNlcaxxGBbIGbbaRcEiCm1kUER08aAoOCeNQ77YCvyxF//GKwE5UNDQR9wFdv5yV3idpsf+arMeEDTOpC9fZLhNiATcBOBFAlWmOVgmchF6aP/d8tnVpflWe5Rq2GcZBnedQFCA52Bp0PHMVBnFxvUK2i4PRfargkIMSfYp1RFbd4DRsZ55DSeX37GF9Pjpibl7To+n2MqMGczMRax3Xu7XS2cIsWWtdssaaySyVwMAnogCaGjeNigFFhhKwFaarQNPM6FwzNZxz1ORgu4BGU9Kv6PRixT5a0dW66Zj12ci0ucMZZ7lxiI3n0S9kmFhvVYwwcux153BHf3h2T3/+0zPWHoXgmqEnoBFsFeAZecIS0DeRqBHgK/YDX7/+Rf/yt7/pIzZIgmbJof/I2jQwnnWt2KDRz/YI5CxBb6BSt2YZ4n23hr5RMCZyWtYkABIcAQ1eCji3Jus7I3PjPqlLO4Y+mUWFDB4R8hURdNmCnxN6dJHxE4fSooY+iKCJgCvIPSx2ZPkbHbw8mTlia26DFpLJuB0iBXFJyCTJ9gzKDUuYGb8M0F/yRl7KQhFkdwZZhVZl6i/QGpCXAlKzWpuw9YayqWCvATm6DBC0zSpCW/aIUCQQSPKS46xL3hynm8C5lQxcgQVEJzgzSirBoqAKplbwykJi7NaR1R3s4IsCYXAyE4EqI64Kv8lottOaTcVPR59RdtYZJxveoN2Q+czvLllqKNKzp491j2OwnYVHm1CwqtLZvBLhb503kc5t/MU4sI+2r6dPn+j07EReK14TUGv0wmYSggdgoxE3umBv7fj4My8ep5yprlTIont372hn75D7JQOjaSZLKEKJE2xIWScCQ1zmueEIbOYtb2d3oWEYlVkUAGJ2WYXSWE8B/kA/l6w0tB2/PGGQmYHT4NPoZJxb8MvSgoV7BHj0d9GglykF+itCwUPXBzoNJRu6Vuh4vWS7+Nsc1iGDTlX9iggl/RIalYA0nhSc+lwrIuTs1kwPmbw2vWZ9ajo0KhggtsMwLjAFNPFKBH2su9uwU0H/UMrluLNQ4hfBKxL8kPL3r+GYiQTd6AJFYCrqrICRI0LQV/DjKB9LYetq2hrWbdRHpKyMDVoJILorIuX+HnlWpGK0a9Y8XjNdsne1weDr60sd7O3o7/70XH9g0/erL7+UcsEeW9Vq47GSamSkSnAXFKsY1SAulx7lMwaPkO4TpIes/TtaCpQAAAhJSURBVLwYbhiUKg0ltdghIIYiofjHj0fyN0q8nkzaMgft7h5qMe6Dy8hWMlBmBsoMempc7CjLQtLWJlkK8jQGzCRfIw4IDK2wnElV3EA3WbeRHVsIOmF8gRKgJPcFWoZMKuk1Evh+ruha0ZOqLksEvHl2MNmWgpeyaCAbL5gFFLTjIP82qYQ2Ve6OO6paj3SBFjKvCGM2aG+0JoMNw0KLntlGmX51JibJNLJYSLqVq/uQYGzAbByQI1KRCZbpVc0OfPsDeY0nfD6RPbu9N0wL1Y5p9Oys6MfHhCn6x/cRsPWHsuD0QNkKPrzU9wDYUPTXh0GRrwTP/cywIlhF+HojpN9AndmOjo5xRtOTp0/7d9FOz9f6+fUn/fjqs7776YP+399+AV7p1dtjHZ1u9PHzpY6Oz+UMaXETGbKkCjASTAuc5an+wf17SuTxcmCxGAgYgg2DTOh5yt6ev4Y1DoMODw+0Z4cRUDtLXhLQy3K7X+CmzFDJIqFLRVeIyi8a9caAlaBIgrWULf3AGKDKMgV9lamIcE/0rDfQZNkbfSsOEdeEfSbbhoYNjpqAyj1NGpBzsVhwG6rw7bZEj9l9mOYCHpBSwK97EJwG3QqNGXCgTwTADTl4N5lv9w2VEVu6OS4Uw6iJug0BOEF7w9FeZQYpZUCP7SBrdVKjbQYg1OUSMkS301bfUmwzabYcCNcUWxsgW9r59FJEyD/wQyhqeG4UBor+cVtAfECw1XojOqiP4aAAbBArYurGNaFe5wpQrKiV976Vvybk794pB/kfn6ydyej0iDfJr764p6ePDuR/SWV6v/q/dXj7Se8/nenHn99wiH6NrlvJYCtERefUgHMMe+zDLYZBpCh1GVD84vxCJ7wcXfEWu8CBd+/d097+vgpBWtDHWSpFhgLXRrbImdQUAAaBbBGhEBfBsSIr2+gDfRUJn1DFsR7ddrjlRkiQpYzo5UyguL4/URf0i+AJVfjNuCUYCKQK/YZzqBadlaUokCWiQCcVEQrunLS8QWu7Nhwr97uBygCfodWsDyUCbvvQMQFBv1J/fb3SOCzkDBZuoH52NiLY+nQM37QtKRtGmdFhIggFtcwi204xQB7beRbCTsaLwB7wbpYLRaLjp9IEoCNRITo0lyBHhJo7A+K6vc8c2Azd0QpBZVzAxPp9g6/xsQTdt1W9Tv2yYTa8lVZwGv1WrOUiiyKS6aywb7bf98yef/VAz3kJeP7VQ/lQ3wqekJmklF8yTnihmKbGCGqcy1atWKuZlml2WotRu7zUVIx/fnYqvxT5G8Q2REOSO3fvan//QF6bNWjKEKksGE7QxREK8Uwdhs6QEoWwiJz9xDQzsX4z/SwFilu9e/ZzfwxtXQ2NeyM0DF/JOI1n25IeYFoiWqFdsENmKnjE8Hwa8Vp5697wsrHm/t+3Nujo7mCGInA0tBu6mna9KTsCdu4l9G95Zkg8Qr9Cd8OyYGYqXWpg4ITQ0PIRVI4Ldy8EW8kB/S0b7Q5I8wC3jAsFbaGUeHb/RI+CHQf6mWcD36Cbi/UkRHgw8dZ/ISKBJwjo5nK9gRYNGHiE0ZrAgRZYsAE/DMF9SBGhLNHLsIaSsIlmDD7RLzCsn/1HOcqwVGFKMs2Zdd8Zb6oXF2sMQWhwRnpwcIBBRlPQcndHe3tL7F0JtqrT82uy3qne/HqsX8iCv3081wl1s5LF/y7BuO5fEjg+PoL3rN3dPQ1ktH0yWx/RCgm55ZI+WYosb1NTRMjGE5cHCIg4qfHUkG2thmPSOEAETqclIpToJl/Y0tgVvIqyPFIL5f48I/9MQgJok0JBP9u49w/BrnYe22yzAnfiee4wk72qX+BAo6sM1XTtEJjCRb4COg3GEfiY0nr4uYHn7LZh/Wx7FILNgw0U7DSpElARgS6lA7fy1YxggGHDbonfYKeIANTB8heCzQ+RQSUfygjuQc65IV4YKquWLYg73Rg9Iuh7CykTFJezTkVwhcCu1FSBCgTAIx/oy4ZUgoOR5gnDYShPA+Owo8ePnxEAe2yDSL++P+W8841+ePFRP74+0ut3Z3rHmu2YdZ1n7+t15eD9jCCq2uMM19Pyb+8/6eUv7/TizUf9/Msn/fDyXS8/nVyrxdgzn6fQkkmg7nZDLgi4BVPqiFEQq09j20E0dllt1EB26xnhu62zZgaLrAiGvrq6lnUfhhF7FPTNDsUBq1DJpJ463V5NWaSgvi/esTdUZV6NQOFGM9OUdXLgZIQyQ9ts2hSSeAQN/xAMDhYeNBR44D/IgcGHeyNHQB3fNGzd8E7jXoIO9WCp4Qtn6ImA293dpSoI6BkZNsCkyiDIKFpwllrIVhW6E1l/BqCiwhRsQCtFpBSm3uBQuZlVmZJnaBfaBvoPrK8NhTIDtC3o96tx1wFG3CKAFa3qRqDHRMqNTJ7NLBVZFBBuEaooF4EEdPT9BPMtrHgbWqlhBC/snz79Qudsx1xdrXV2dqmTswudXa717tO5Xrz9rO9ffdI/f/eL/u+3L/X2wxkvC9f6+cWvbAyf93/1/vHTZ62vLvT43r7+8ucv9Q/swT1h/Xd1tdK//dtLtkauWZfsEGj76sdjyHt9fY0RFx2EHrOdh45RigqBqHCm2upio3sKFNYcCSwb34EqLhvewVBKKKFjbQM8VIdsUlcUEfKV6d8Vvau2+ElbkWK7CN/aBkdj05mg6wMZh4MgX82/ANfP4Dh4mmWOgE+qokOk0LVo61D40i6FIgbkKZRFUipBTPq5/+zgAW/JS5MUWq9XciCHBF7Ig6mgtwMraQ8rR5vr/YI1jDvwWyjJcoEumfACIsC+4VEZTI1+tqN3DabNRv8fAAD//14JU+EAAAAGSURBVAMAN2CjuaTehFQAAAAASUVORK5CYII=" id="103" name="Google Shape;103;p15"/>
          <p:cNvSpPr/>
          <p:nvPr/>
        </p:nvSpPr>
        <p:spPr>
          <a:xfrm>
            <a:off x="307975" y="236538"/>
            <a:ext cx="304800" cy="304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pic>
        <p:nvPicPr>
          <p:cNvPr id="104" name="Google Shape;104;p15"/>
          <p:cNvPicPr preferRelativeResize="0"/>
          <p:nvPr/>
        </p:nvPicPr>
        <p:blipFill rotWithShape="1">
          <a:blip r:embed="rId7">
            <a:alphaModFix/>
          </a:blip>
          <a:srcRect b="0" l="0" r="0" t="0"/>
          <a:stretch/>
        </p:blipFill>
        <p:spPr>
          <a:xfrm>
            <a:off x="6965928" y="3496515"/>
            <a:ext cx="790655" cy="1035109"/>
          </a:xfrm>
          <a:prstGeom prst="rect">
            <a:avLst/>
          </a:prstGeom>
          <a:noFill/>
          <a:ln>
            <a:noFill/>
          </a:ln>
        </p:spPr>
      </p:pic>
      <p:pic>
        <p:nvPicPr>
          <p:cNvPr id="105" name="Google Shape;105;p15"/>
          <p:cNvPicPr preferRelativeResize="0"/>
          <p:nvPr/>
        </p:nvPicPr>
        <p:blipFill rotWithShape="1">
          <a:blip r:embed="rId8">
            <a:alphaModFix/>
          </a:blip>
          <a:srcRect b="18454" l="0" r="636" t="0"/>
          <a:stretch/>
        </p:blipFill>
        <p:spPr>
          <a:xfrm>
            <a:off x="5269740" y="3571292"/>
            <a:ext cx="940393" cy="987395"/>
          </a:xfrm>
          <a:prstGeom prst="rect">
            <a:avLst/>
          </a:prstGeom>
          <a:noFill/>
          <a:ln>
            <a:noFill/>
          </a:ln>
        </p:spPr>
      </p:pic>
      <p:sp>
        <p:nvSpPr>
          <p:cNvPr id="106" name="Google Shape;106;p15"/>
          <p:cNvSpPr txBox="1"/>
          <p:nvPr/>
        </p:nvSpPr>
        <p:spPr>
          <a:xfrm>
            <a:off x="5185605" y="4539472"/>
            <a:ext cx="2946600" cy="424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en" sz="1400" u="none" cap="none" strike="noStrike">
                <a:solidFill>
                  <a:srgbClr val="073382"/>
                </a:solidFill>
                <a:latin typeface="Arial"/>
                <a:ea typeface="Arial"/>
                <a:cs typeface="Arial"/>
                <a:sym typeface="Arial"/>
              </a:rPr>
              <a:t>Mrs Colton            Mrs Kenneth </a:t>
            </a:r>
            <a:endParaRPr b="1" i="0" sz="1400" u="none" cap="none" strike="noStrike">
              <a:solidFill>
                <a:srgbClr val="073382"/>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110" name="Shape 110"/>
        <p:cNvGrpSpPr/>
        <p:nvPr/>
      </p:nvGrpSpPr>
      <p:grpSpPr>
        <a:xfrm>
          <a:off x="0" y="0"/>
          <a:ext cx="0" cy="0"/>
          <a:chOff x="0" y="0"/>
          <a:chExt cx="0" cy="0"/>
        </a:xfrm>
      </p:grpSpPr>
      <p:grpSp>
        <p:nvGrpSpPr>
          <p:cNvPr id="111" name="Google Shape;111;p16"/>
          <p:cNvGrpSpPr/>
          <p:nvPr/>
        </p:nvGrpSpPr>
        <p:grpSpPr>
          <a:xfrm>
            <a:off x="273325" y="1211050"/>
            <a:ext cx="3582900" cy="3819000"/>
            <a:chOff x="103600" y="1250525"/>
            <a:chExt cx="3582900" cy="3819000"/>
          </a:xfrm>
        </p:grpSpPr>
        <p:sp>
          <p:nvSpPr>
            <p:cNvPr id="112" name="Google Shape;112;p16"/>
            <p:cNvSpPr/>
            <p:nvPr/>
          </p:nvSpPr>
          <p:spPr>
            <a:xfrm>
              <a:off x="103600" y="1250525"/>
              <a:ext cx="3582900" cy="38190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6"/>
            <p:cNvSpPr/>
            <p:nvPr/>
          </p:nvSpPr>
          <p:spPr>
            <a:xfrm>
              <a:off x="177870" y="1307453"/>
              <a:ext cx="3440700" cy="36996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6"/>
            <p:cNvSpPr/>
            <p:nvPr/>
          </p:nvSpPr>
          <p:spPr>
            <a:xfrm>
              <a:off x="233557" y="1358671"/>
              <a:ext cx="3322800" cy="36027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6"/>
            <p:cNvSpPr/>
            <p:nvPr/>
          </p:nvSpPr>
          <p:spPr>
            <a:xfrm>
              <a:off x="307806" y="1409889"/>
              <a:ext cx="3180600" cy="3488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descr="C:\Users\Teacher\Documents\Assistant Head\riverside logo.bmp" id="116" name="Google Shape;116;p16"/>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117" name="Google Shape;117;p16"/>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6"/>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16"/>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16"/>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16"/>
          <p:cNvSpPr txBox="1"/>
          <p:nvPr/>
        </p:nvSpPr>
        <p:spPr>
          <a:xfrm>
            <a:off x="1643450" y="192075"/>
            <a:ext cx="6989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700">
                <a:solidFill>
                  <a:srgbClr val="073382"/>
                </a:solidFill>
              </a:rPr>
              <a:t>Uniform and Lunchboxes</a:t>
            </a:r>
            <a:endParaRPr b="1" sz="3700">
              <a:solidFill>
                <a:srgbClr val="073382"/>
              </a:solidFill>
            </a:endParaRPr>
          </a:p>
        </p:txBody>
      </p:sp>
      <p:grpSp>
        <p:nvGrpSpPr>
          <p:cNvPr id="122" name="Google Shape;122;p16"/>
          <p:cNvGrpSpPr/>
          <p:nvPr/>
        </p:nvGrpSpPr>
        <p:grpSpPr>
          <a:xfrm>
            <a:off x="4297301" y="1211050"/>
            <a:ext cx="4722979" cy="3819000"/>
            <a:chOff x="103600" y="1250525"/>
            <a:chExt cx="3582900" cy="3819000"/>
          </a:xfrm>
        </p:grpSpPr>
        <p:sp>
          <p:nvSpPr>
            <p:cNvPr id="123" name="Google Shape;123;p16"/>
            <p:cNvSpPr/>
            <p:nvPr/>
          </p:nvSpPr>
          <p:spPr>
            <a:xfrm>
              <a:off x="103600" y="1250525"/>
              <a:ext cx="3582900" cy="38190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6"/>
            <p:cNvSpPr/>
            <p:nvPr/>
          </p:nvSpPr>
          <p:spPr>
            <a:xfrm>
              <a:off x="177870" y="1307453"/>
              <a:ext cx="3440700" cy="36996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16"/>
            <p:cNvSpPr/>
            <p:nvPr/>
          </p:nvSpPr>
          <p:spPr>
            <a:xfrm>
              <a:off x="233557" y="1358671"/>
              <a:ext cx="3322800" cy="36027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16"/>
            <p:cNvSpPr/>
            <p:nvPr/>
          </p:nvSpPr>
          <p:spPr>
            <a:xfrm>
              <a:off x="307806" y="1409889"/>
              <a:ext cx="3180600" cy="3488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127" name="Google Shape;127;p16"/>
          <p:cNvPicPr preferRelativeResize="0"/>
          <p:nvPr/>
        </p:nvPicPr>
        <p:blipFill>
          <a:blip r:embed="rId4">
            <a:alphaModFix/>
          </a:blip>
          <a:stretch>
            <a:fillRect/>
          </a:stretch>
        </p:blipFill>
        <p:spPr>
          <a:xfrm>
            <a:off x="4844125" y="1425850"/>
            <a:ext cx="1866152" cy="2612352"/>
          </a:xfrm>
          <a:prstGeom prst="rect">
            <a:avLst/>
          </a:prstGeom>
          <a:noFill/>
          <a:ln>
            <a:noFill/>
          </a:ln>
        </p:spPr>
      </p:pic>
      <p:sp>
        <p:nvSpPr>
          <p:cNvPr id="128" name="Google Shape;128;p16"/>
          <p:cNvSpPr txBox="1"/>
          <p:nvPr/>
        </p:nvSpPr>
        <p:spPr>
          <a:xfrm>
            <a:off x="6759750" y="1425850"/>
            <a:ext cx="1377900" cy="2185800"/>
          </a:xfrm>
          <a:prstGeom prst="rect">
            <a:avLst/>
          </a:prstGeom>
          <a:noFill/>
          <a:ln cap="flat" cmpd="sng" w="38100">
            <a:solidFill>
              <a:srgbClr val="073382"/>
            </a:solidFill>
            <a:prstDash val="solid"/>
            <a:round/>
            <a:headEnd len="sm" w="sm" type="none"/>
            <a:tailEnd len="sm" w="sm" type="none"/>
          </a:ln>
        </p:spPr>
        <p:txBody>
          <a:bodyPr anchorCtr="0" anchor="t" bIns="91425" lIns="91425" spcFirstLastPara="1" rIns="91425" wrap="square" tIns="91425">
            <a:spAutoFit/>
          </a:bodyPr>
          <a:lstStyle/>
          <a:p>
            <a:pPr indent="0" lvl="0" marL="0" rtl="0" algn="ctr">
              <a:spcBef>
                <a:spcPts val="0"/>
              </a:spcBef>
              <a:spcAft>
                <a:spcPts val="0"/>
              </a:spcAft>
              <a:buNone/>
            </a:pPr>
            <a:r>
              <a:rPr lang="en" sz="1300">
                <a:solidFill>
                  <a:srgbClr val="073382"/>
                </a:solidFill>
              </a:rPr>
              <a:t>Sandwich</a:t>
            </a:r>
            <a:endParaRPr sz="1300">
              <a:solidFill>
                <a:srgbClr val="073382"/>
              </a:solidFill>
            </a:endParaRPr>
          </a:p>
          <a:p>
            <a:pPr indent="0" lvl="0" marL="0" rtl="0" algn="ctr">
              <a:spcBef>
                <a:spcPts val="0"/>
              </a:spcBef>
              <a:spcAft>
                <a:spcPts val="0"/>
              </a:spcAft>
              <a:buNone/>
            </a:pPr>
            <a:r>
              <a:rPr lang="en" sz="1300">
                <a:solidFill>
                  <a:srgbClr val="073382"/>
                </a:solidFill>
              </a:rPr>
              <a:t>Fruit</a:t>
            </a:r>
            <a:endParaRPr sz="1300">
              <a:solidFill>
                <a:srgbClr val="073382"/>
              </a:solidFill>
            </a:endParaRPr>
          </a:p>
          <a:p>
            <a:pPr indent="0" lvl="0" marL="0" rtl="0" algn="ctr">
              <a:spcBef>
                <a:spcPts val="0"/>
              </a:spcBef>
              <a:spcAft>
                <a:spcPts val="0"/>
              </a:spcAft>
              <a:buNone/>
            </a:pPr>
            <a:r>
              <a:rPr lang="en" sz="1300">
                <a:solidFill>
                  <a:srgbClr val="073382"/>
                </a:solidFill>
              </a:rPr>
              <a:t>Vegetables</a:t>
            </a:r>
            <a:endParaRPr sz="1300">
              <a:solidFill>
                <a:srgbClr val="073382"/>
              </a:solidFill>
            </a:endParaRPr>
          </a:p>
          <a:p>
            <a:pPr indent="0" lvl="0" marL="0" rtl="0" algn="ctr">
              <a:spcBef>
                <a:spcPts val="0"/>
              </a:spcBef>
              <a:spcAft>
                <a:spcPts val="0"/>
              </a:spcAft>
              <a:buNone/>
            </a:pPr>
            <a:r>
              <a:rPr lang="en" sz="1300">
                <a:solidFill>
                  <a:srgbClr val="073382"/>
                </a:solidFill>
              </a:rPr>
              <a:t>Yoghurts</a:t>
            </a:r>
            <a:endParaRPr sz="1300">
              <a:solidFill>
                <a:srgbClr val="073382"/>
              </a:solidFill>
            </a:endParaRPr>
          </a:p>
          <a:p>
            <a:pPr indent="0" lvl="0" marL="0" rtl="0" algn="ctr">
              <a:spcBef>
                <a:spcPts val="0"/>
              </a:spcBef>
              <a:spcAft>
                <a:spcPts val="0"/>
              </a:spcAft>
              <a:buNone/>
            </a:pPr>
            <a:r>
              <a:rPr lang="en" sz="1300">
                <a:solidFill>
                  <a:srgbClr val="073382"/>
                </a:solidFill>
              </a:rPr>
              <a:t>Rice</a:t>
            </a:r>
            <a:endParaRPr sz="1300">
              <a:solidFill>
                <a:srgbClr val="073382"/>
              </a:solidFill>
            </a:endParaRPr>
          </a:p>
          <a:p>
            <a:pPr indent="0" lvl="0" marL="0" rtl="0" algn="ctr">
              <a:spcBef>
                <a:spcPts val="0"/>
              </a:spcBef>
              <a:spcAft>
                <a:spcPts val="0"/>
              </a:spcAft>
              <a:buNone/>
            </a:pPr>
            <a:r>
              <a:rPr lang="en" sz="1300">
                <a:solidFill>
                  <a:srgbClr val="073382"/>
                </a:solidFill>
              </a:rPr>
              <a:t>Pasta</a:t>
            </a:r>
            <a:endParaRPr sz="1300">
              <a:solidFill>
                <a:srgbClr val="073382"/>
              </a:solidFill>
            </a:endParaRPr>
          </a:p>
          <a:p>
            <a:pPr indent="0" lvl="0" marL="0" rtl="0" algn="ctr">
              <a:spcBef>
                <a:spcPts val="0"/>
              </a:spcBef>
              <a:spcAft>
                <a:spcPts val="0"/>
              </a:spcAft>
              <a:buNone/>
            </a:pPr>
            <a:r>
              <a:t/>
            </a:r>
            <a:endParaRPr sz="1300">
              <a:solidFill>
                <a:srgbClr val="073382"/>
              </a:solidFill>
            </a:endParaRPr>
          </a:p>
          <a:p>
            <a:pPr indent="0" lvl="0" marL="0" rtl="0" algn="ctr">
              <a:spcBef>
                <a:spcPts val="0"/>
              </a:spcBef>
              <a:spcAft>
                <a:spcPts val="0"/>
              </a:spcAft>
              <a:buNone/>
            </a:pPr>
            <a:r>
              <a:rPr lang="en" sz="1300">
                <a:solidFill>
                  <a:srgbClr val="073382"/>
                </a:solidFill>
              </a:rPr>
              <a:t>NO NUTS</a:t>
            </a:r>
            <a:endParaRPr sz="1300">
              <a:solidFill>
                <a:srgbClr val="073382"/>
              </a:solidFill>
            </a:endParaRPr>
          </a:p>
          <a:p>
            <a:pPr indent="0" lvl="0" marL="0" rtl="0" algn="ctr">
              <a:spcBef>
                <a:spcPts val="0"/>
              </a:spcBef>
              <a:spcAft>
                <a:spcPts val="0"/>
              </a:spcAft>
              <a:buNone/>
            </a:pPr>
            <a:r>
              <a:rPr lang="en" sz="1300">
                <a:solidFill>
                  <a:srgbClr val="073382"/>
                </a:solidFill>
              </a:rPr>
              <a:t>NO CHOCOLATE</a:t>
            </a:r>
            <a:endParaRPr sz="1300">
              <a:solidFill>
                <a:srgbClr val="073382"/>
              </a:solidFill>
            </a:endParaRPr>
          </a:p>
        </p:txBody>
      </p:sp>
      <p:pic>
        <p:nvPicPr>
          <p:cNvPr id="129" name="Google Shape;129;p16"/>
          <p:cNvPicPr preferRelativeResize="0"/>
          <p:nvPr/>
        </p:nvPicPr>
        <p:blipFill>
          <a:blip r:embed="rId5">
            <a:alphaModFix/>
          </a:blip>
          <a:stretch>
            <a:fillRect/>
          </a:stretch>
        </p:blipFill>
        <p:spPr>
          <a:xfrm>
            <a:off x="557350" y="1587525"/>
            <a:ext cx="1716575" cy="1968450"/>
          </a:xfrm>
          <a:prstGeom prst="rect">
            <a:avLst/>
          </a:prstGeom>
          <a:noFill/>
          <a:ln>
            <a:noFill/>
          </a:ln>
        </p:spPr>
      </p:pic>
      <p:pic>
        <p:nvPicPr>
          <p:cNvPr id="130" name="Google Shape;130;p16"/>
          <p:cNvPicPr preferRelativeResize="0"/>
          <p:nvPr/>
        </p:nvPicPr>
        <p:blipFill>
          <a:blip r:embed="rId6">
            <a:alphaModFix/>
          </a:blip>
          <a:stretch>
            <a:fillRect/>
          </a:stretch>
        </p:blipFill>
        <p:spPr>
          <a:xfrm>
            <a:off x="2073875" y="2881300"/>
            <a:ext cx="1530075" cy="1906425"/>
          </a:xfrm>
          <a:prstGeom prst="rect">
            <a:avLst/>
          </a:prstGeom>
          <a:noFill/>
          <a:ln>
            <a:noFill/>
          </a:ln>
        </p:spPr>
      </p:pic>
      <p:sp>
        <p:nvSpPr>
          <p:cNvPr id="131" name="Google Shape;131;p16"/>
          <p:cNvSpPr txBox="1"/>
          <p:nvPr/>
        </p:nvSpPr>
        <p:spPr>
          <a:xfrm>
            <a:off x="6324007" y="3894625"/>
            <a:ext cx="2249400" cy="692700"/>
          </a:xfrm>
          <a:prstGeom prst="rect">
            <a:avLst/>
          </a:prstGeom>
          <a:noFill/>
          <a:ln cap="flat" cmpd="sng" w="38100">
            <a:solidFill>
              <a:srgbClr val="073382"/>
            </a:solidFill>
            <a:prstDash val="solid"/>
            <a:round/>
            <a:headEnd len="sm" w="sm" type="none"/>
            <a:tailEnd len="sm" w="sm" type="none"/>
          </a:ln>
        </p:spPr>
        <p:txBody>
          <a:bodyPr anchorCtr="0" anchor="t" bIns="91425" lIns="91425" spcFirstLastPara="1" rIns="91425" wrap="square" tIns="91425">
            <a:spAutoFit/>
          </a:bodyPr>
          <a:lstStyle/>
          <a:p>
            <a:pPr indent="0" lvl="0" marL="0" rtl="0" algn="ctr">
              <a:spcBef>
                <a:spcPts val="0"/>
              </a:spcBef>
              <a:spcAft>
                <a:spcPts val="0"/>
              </a:spcAft>
              <a:buNone/>
            </a:pPr>
            <a:r>
              <a:rPr lang="en" sz="1100">
                <a:solidFill>
                  <a:srgbClr val="073382"/>
                </a:solidFill>
              </a:rPr>
              <a:t>Snacks</a:t>
            </a:r>
            <a:endParaRPr sz="1100">
              <a:solidFill>
                <a:srgbClr val="073382"/>
              </a:solidFill>
            </a:endParaRPr>
          </a:p>
          <a:p>
            <a:pPr indent="0" lvl="0" marL="0" rtl="0" algn="ctr">
              <a:spcBef>
                <a:spcPts val="0"/>
              </a:spcBef>
              <a:spcAft>
                <a:spcPts val="0"/>
              </a:spcAft>
              <a:buNone/>
            </a:pPr>
            <a:r>
              <a:rPr lang="en" sz="1100">
                <a:solidFill>
                  <a:srgbClr val="073382"/>
                </a:solidFill>
              </a:rPr>
              <a:t>Eaten in class </a:t>
            </a:r>
            <a:endParaRPr sz="1100">
              <a:solidFill>
                <a:srgbClr val="073382"/>
              </a:solidFill>
            </a:endParaRPr>
          </a:p>
          <a:p>
            <a:pPr indent="0" lvl="0" marL="0" rtl="0" algn="ctr">
              <a:spcBef>
                <a:spcPts val="0"/>
              </a:spcBef>
              <a:spcAft>
                <a:spcPts val="0"/>
              </a:spcAft>
              <a:buNone/>
            </a:pPr>
            <a:r>
              <a:rPr lang="en" sz="1100">
                <a:solidFill>
                  <a:srgbClr val="073382"/>
                </a:solidFill>
              </a:rPr>
              <a:t>Fruit or vegetables only</a:t>
            </a:r>
            <a:endParaRPr sz="1100">
              <a:solidFill>
                <a:srgbClr val="073382"/>
              </a:solidFill>
            </a:endParaRPr>
          </a:p>
        </p:txBody>
      </p:sp>
      <p:pic>
        <p:nvPicPr>
          <p:cNvPr id="132" name="Google Shape;132;p16"/>
          <p:cNvPicPr preferRelativeResize="0"/>
          <p:nvPr/>
        </p:nvPicPr>
        <p:blipFill>
          <a:blip r:embed="rId7">
            <a:alphaModFix/>
          </a:blip>
          <a:stretch>
            <a:fillRect/>
          </a:stretch>
        </p:blipFill>
        <p:spPr>
          <a:xfrm>
            <a:off x="5272598" y="3925473"/>
            <a:ext cx="714725" cy="6310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136" name="Shape 136"/>
        <p:cNvGrpSpPr/>
        <p:nvPr/>
      </p:nvGrpSpPr>
      <p:grpSpPr>
        <a:xfrm>
          <a:off x="0" y="0"/>
          <a:ext cx="0" cy="0"/>
          <a:chOff x="0" y="0"/>
          <a:chExt cx="0" cy="0"/>
        </a:xfrm>
      </p:grpSpPr>
      <p:pic>
        <p:nvPicPr>
          <p:cNvPr descr="C:\Users\Teacher\Documents\Assistant Head\riverside logo.bmp" id="137" name="Google Shape;137;p17"/>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138" name="Google Shape;138;p17"/>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17"/>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17"/>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17"/>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17"/>
          <p:cNvSpPr txBox="1"/>
          <p:nvPr/>
        </p:nvSpPr>
        <p:spPr>
          <a:xfrm>
            <a:off x="1874978" y="184325"/>
            <a:ext cx="6434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200">
                <a:solidFill>
                  <a:srgbClr val="073382"/>
                </a:solidFill>
              </a:rPr>
              <a:t>Weekly Timetable </a:t>
            </a:r>
            <a:endParaRPr b="1" sz="3200">
              <a:solidFill>
                <a:srgbClr val="073382"/>
              </a:solidFill>
            </a:endParaRPr>
          </a:p>
        </p:txBody>
      </p:sp>
      <p:sp>
        <p:nvSpPr>
          <p:cNvPr id="143" name="Google Shape;143;p17"/>
          <p:cNvSpPr/>
          <p:nvPr/>
        </p:nvSpPr>
        <p:spPr>
          <a:xfrm>
            <a:off x="173975" y="1261400"/>
            <a:ext cx="8732100" cy="38082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17"/>
          <p:cNvSpPr/>
          <p:nvPr/>
        </p:nvSpPr>
        <p:spPr>
          <a:xfrm>
            <a:off x="354987" y="1318166"/>
            <a:ext cx="8385300" cy="36891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7"/>
          <p:cNvSpPr/>
          <p:nvPr/>
        </p:nvSpPr>
        <p:spPr>
          <a:xfrm>
            <a:off x="490708" y="1369238"/>
            <a:ext cx="8098500" cy="35925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7"/>
          <p:cNvSpPr/>
          <p:nvPr/>
        </p:nvSpPr>
        <p:spPr>
          <a:xfrm>
            <a:off x="671669" y="1420310"/>
            <a:ext cx="7752000" cy="34785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47" name="Google Shape;147;p17" title="Screenshot 2026-09-01 at 18.15.02.png"/>
          <p:cNvPicPr preferRelativeResize="0"/>
          <p:nvPr/>
        </p:nvPicPr>
        <p:blipFill>
          <a:blip r:embed="rId4">
            <a:alphaModFix/>
          </a:blip>
          <a:stretch>
            <a:fillRect/>
          </a:stretch>
        </p:blipFill>
        <p:spPr>
          <a:xfrm>
            <a:off x="1874975" y="1420300"/>
            <a:ext cx="5302429" cy="34785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151" name="Shape 151"/>
        <p:cNvGrpSpPr/>
        <p:nvPr/>
      </p:nvGrpSpPr>
      <p:grpSpPr>
        <a:xfrm>
          <a:off x="0" y="0"/>
          <a:ext cx="0" cy="0"/>
          <a:chOff x="0" y="0"/>
          <a:chExt cx="0" cy="0"/>
        </a:xfrm>
      </p:grpSpPr>
      <p:pic>
        <p:nvPicPr>
          <p:cNvPr descr="C:\Users\Teacher\Documents\Assistant Head\riverside logo.bmp" id="152" name="Google Shape;152;p18"/>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153" name="Google Shape;153;p18"/>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18"/>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18"/>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18"/>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8"/>
          <p:cNvSpPr txBox="1"/>
          <p:nvPr/>
        </p:nvSpPr>
        <p:spPr>
          <a:xfrm>
            <a:off x="1874978" y="184325"/>
            <a:ext cx="6434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200">
                <a:solidFill>
                  <a:srgbClr val="073382"/>
                </a:solidFill>
              </a:rPr>
              <a:t>Autumn 1 Curriculum Overview</a:t>
            </a:r>
            <a:endParaRPr b="1" sz="3200">
              <a:solidFill>
                <a:srgbClr val="073382"/>
              </a:solidFill>
            </a:endParaRPr>
          </a:p>
        </p:txBody>
      </p:sp>
      <p:sp>
        <p:nvSpPr>
          <p:cNvPr id="158" name="Google Shape;158;p18"/>
          <p:cNvSpPr/>
          <p:nvPr/>
        </p:nvSpPr>
        <p:spPr>
          <a:xfrm>
            <a:off x="173975" y="1261400"/>
            <a:ext cx="8732100" cy="38082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8"/>
          <p:cNvSpPr/>
          <p:nvPr/>
        </p:nvSpPr>
        <p:spPr>
          <a:xfrm>
            <a:off x="354987" y="1318166"/>
            <a:ext cx="8385300" cy="36891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8"/>
          <p:cNvSpPr/>
          <p:nvPr/>
        </p:nvSpPr>
        <p:spPr>
          <a:xfrm>
            <a:off x="490708" y="1369238"/>
            <a:ext cx="8098500" cy="35925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8"/>
          <p:cNvSpPr/>
          <p:nvPr/>
        </p:nvSpPr>
        <p:spPr>
          <a:xfrm>
            <a:off x="671669" y="1420310"/>
            <a:ext cx="7752000" cy="34785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aphicFrame>
        <p:nvGraphicFramePr>
          <p:cNvPr id="162" name="Google Shape;162;p18"/>
          <p:cNvGraphicFramePr/>
          <p:nvPr/>
        </p:nvGraphicFramePr>
        <p:xfrm>
          <a:off x="952500" y="1608950"/>
          <a:ext cx="3000000" cy="3000000"/>
        </p:xfrm>
        <a:graphic>
          <a:graphicData uri="http://schemas.openxmlformats.org/drawingml/2006/table">
            <a:tbl>
              <a:tblPr>
                <a:noFill/>
                <a:tableStyleId>{8D501D9C-E63A-4D3E-B224-870FA32FE3A3}</a:tableStyleId>
              </a:tblPr>
              <a:tblGrid>
                <a:gridCol w="1447800"/>
                <a:gridCol w="1447800"/>
                <a:gridCol w="1447800"/>
                <a:gridCol w="1447800"/>
                <a:gridCol w="1447800"/>
              </a:tblGrid>
              <a:tr h="1408625">
                <a:tc>
                  <a:txBody>
                    <a:bodyPr/>
                    <a:lstStyle/>
                    <a:p>
                      <a:pPr indent="0" lvl="0" marL="0" rtl="0" algn="l">
                        <a:spcBef>
                          <a:spcPts val="0"/>
                        </a:spcBef>
                        <a:spcAft>
                          <a:spcPts val="0"/>
                        </a:spcAft>
                        <a:buNone/>
                      </a:pPr>
                      <a:r>
                        <a:rPr b="1" lang="en" sz="1300">
                          <a:solidFill>
                            <a:srgbClr val="073382"/>
                          </a:solidFill>
                        </a:rPr>
                        <a:t>Maths </a:t>
                      </a:r>
                      <a:endParaRPr b="1" sz="1300">
                        <a:solidFill>
                          <a:srgbClr val="073382"/>
                        </a:solidFill>
                      </a:endParaRPr>
                    </a:p>
                    <a:p>
                      <a:pPr indent="0" lvl="0" marL="0" rtl="0" algn="l">
                        <a:spcBef>
                          <a:spcPts val="0"/>
                        </a:spcBef>
                        <a:spcAft>
                          <a:spcPts val="0"/>
                        </a:spcAft>
                        <a:buNone/>
                      </a:pPr>
                      <a:r>
                        <a:t/>
                      </a:r>
                      <a:endParaRPr sz="1300">
                        <a:solidFill>
                          <a:srgbClr val="073382"/>
                        </a:solidFill>
                      </a:endParaRPr>
                    </a:p>
                    <a:p>
                      <a:pPr indent="0" lvl="0" marL="0" rtl="0" algn="l">
                        <a:spcBef>
                          <a:spcPts val="0"/>
                        </a:spcBef>
                        <a:spcAft>
                          <a:spcPts val="0"/>
                        </a:spcAft>
                        <a:buNone/>
                      </a:pPr>
                      <a:r>
                        <a:rPr lang="en" sz="1300">
                          <a:solidFill>
                            <a:srgbClr val="073382"/>
                          </a:solidFill>
                        </a:rPr>
                        <a:t>Place value to 10</a:t>
                      </a:r>
                      <a:endParaRPr sz="1300">
                        <a:solidFill>
                          <a:srgbClr val="073382"/>
                        </a:solidFill>
                      </a:endParaRPr>
                    </a:p>
                    <a:p>
                      <a:pPr indent="0" lvl="0" marL="0" rtl="0" algn="l">
                        <a:spcBef>
                          <a:spcPts val="0"/>
                        </a:spcBef>
                        <a:spcAft>
                          <a:spcPts val="0"/>
                        </a:spcAft>
                        <a:buNone/>
                      </a:pPr>
                      <a:r>
                        <a:rPr lang="en" sz="1300">
                          <a:solidFill>
                            <a:srgbClr val="073382"/>
                          </a:solidFill>
                        </a:rPr>
                        <a:t>Addition and Subtraction</a:t>
                      </a:r>
                      <a:endParaRPr sz="1300">
                        <a:solidFill>
                          <a:srgbClr val="073382"/>
                        </a:solidFill>
                      </a:endParaRPr>
                    </a:p>
                  </a:txBody>
                  <a:tcPr marT="91425" marB="91425" marR="91425" marL="91425">
                    <a:lnL cap="flat" cmpd="sng" w="9525">
                      <a:solidFill>
                        <a:srgbClr val="073382"/>
                      </a:solidFill>
                      <a:prstDash val="solid"/>
                      <a:round/>
                      <a:headEnd len="sm" w="sm" type="none"/>
                      <a:tailEnd len="sm" w="sm" type="none"/>
                    </a:lnL>
                    <a:lnR cap="flat" cmpd="sng" w="9525">
                      <a:solidFill>
                        <a:srgbClr val="073382"/>
                      </a:solidFill>
                      <a:prstDash val="solid"/>
                      <a:round/>
                      <a:headEnd len="sm" w="sm" type="none"/>
                      <a:tailEnd len="sm" w="sm" type="none"/>
                    </a:lnR>
                    <a:lnT cap="flat" cmpd="sng" w="9525">
                      <a:solidFill>
                        <a:srgbClr val="073382"/>
                      </a:solidFill>
                      <a:prstDash val="solid"/>
                      <a:round/>
                      <a:headEnd len="sm" w="sm" type="none"/>
                      <a:tailEnd len="sm" w="sm" type="none"/>
                    </a:lnT>
                    <a:lnB cap="flat" cmpd="sng" w="9525">
                      <a:solidFill>
                        <a:srgbClr val="073382"/>
                      </a:solidFill>
                      <a:prstDash val="solid"/>
                      <a:round/>
                      <a:headEnd len="sm" w="sm" type="none"/>
                      <a:tailEnd len="sm" w="sm" type="none"/>
                    </a:lnB>
                  </a:tcPr>
                </a:tc>
                <a:tc>
                  <a:txBody>
                    <a:bodyPr/>
                    <a:lstStyle/>
                    <a:p>
                      <a:pPr indent="0" lvl="0" marL="0" rtl="0" algn="l">
                        <a:spcBef>
                          <a:spcPts val="0"/>
                        </a:spcBef>
                        <a:spcAft>
                          <a:spcPts val="0"/>
                        </a:spcAft>
                        <a:buNone/>
                      </a:pPr>
                      <a:r>
                        <a:rPr b="1" lang="en" sz="1300">
                          <a:solidFill>
                            <a:srgbClr val="073382"/>
                          </a:solidFill>
                        </a:rPr>
                        <a:t>English</a:t>
                      </a:r>
                      <a:endParaRPr b="1" sz="1300">
                        <a:solidFill>
                          <a:srgbClr val="073382"/>
                        </a:solidFill>
                      </a:endParaRPr>
                    </a:p>
                    <a:p>
                      <a:pPr indent="0" lvl="0" marL="0" rtl="0" algn="l">
                        <a:spcBef>
                          <a:spcPts val="0"/>
                        </a:spcBef>
                        <a:spcAft>
                          <a:spcPts val="0"/>
                        </a:spcAft>
                        <a:buNone/>
                      </a:pPr>
                      <a:r>
                        <a:t/>
                      </a:r>
                      <a:endParaRPr sz="1300">
                        <a:solidFill>
                          <a:srgbClr val="073382"/>
                        </a:solidFill>
                      </a:endParaRPr>
                    </a:p>
                    <a:p>
                      <a:pPr indent="0" lvl="0" marL="0" rtl="0" algn="l">
                        <a:spcBef>
                          <a:spcPts val="0"/>
                        </a:spcBef>
                        <a:spcAft>
                          <a:spcPts val="0"/>
                        </a:spcAft>
                        <a:buNone/>
                      </a:pPr>
                      <a:r>
                        <a:rPr lang="en" sz="1300">
                          <a:solidFill>
                            <a:srgbClr val="073382"/>
                          </a:solidFill>
                        </a:rPr>
                        <a:t>There is a Tiger in the Garden</a:t>
                      </a:r>
                      <a:endParaRPr sz="1300">
                        <a:solidFill>
                          <a:srgbClr val="073382"/>
                        </a:solidFill>
                      </a:endParaRPr>
                    </a:p>
                    <a:p>
                      <a:pPr indent="0" lvl="0" marL="0" rtl="0" algn="l">
                        <a:spcBef>
                          <a:spcPts val="0"/>
                        </a:spcBef>
                        <a:spcAft>
                          <a:spcPts val="0"/>
                        </a:spcAft>
                        <a:buNone/>
                      </a:pPr>
                      <a:r>
                        <a:rPr lang="en" sz="1300">
                          <a:solidFill>
                            <a:srgbClr val="073382"/>
                          </a:solidFill>
                        </a:rPr>
                        <a:t>The Something </a:t>
                      </a:r>
                      <a:endParaRPr sz="1300">
                        <a:solidFill>
                          <a:srgbClr val="073382"/>
                        </a:solidFill>
                      </a:endParaRPr>
                    </a:p>
                    <a:p>
                      <a:pPr indent="0" lvl="0" marL="0" rtl="0" algn="l">
                        <a:spcBef>
                          <a:spcPts val="0"/>
                        </a:spcBef>
                        <a:spcAft>
                          <a:spcPts val="0"/>
                        </a:spcAft>
                        <a:buNone/>
                      </a:pPr>
                      <a:r>
                        <a:t/>
                      </a:r>
                      <a:endParaRPr sz="1300">
                        <a:solidFill>
                          <a:srgbClr val="073382"/>
                        </a:solidFill>
                      </a:endParaRPr>
                    </a:p>
                    <a:p>
                      <a:pPr indent="0" lvl="0" marL="0" rtl="0" algn="l">
                        <a:spcBef>
                          <a:spcPts val="0"/>
                        </a:spcBef>
                        <a:spcAft>
                          <a:spcPts val="0"/>
                        </a:spcAft>
                        <a:buNone/>
                      </a:pPr>
                      <a:r>
                        <a:rPr lang="en" sz="1300">
                          <a:solidFill>
                            <a:srgbClr val="073382"/>
                          </a:solidFill>
                        </a:rPr>
                        <a:t> </a:t>
                      </a:r>
                      <a:endParaRPr sz="1300">
                        <a:solidFill>
                          <a:srgbClr val="073382"/>
                        </a:solidFill>
                      </a:endParaRPr>
                    </a:p>
                  </a:txBody>
                  <a:tcPr marT="91425" marB="91425" marR="91425" marL="91425">
                    <a:lnL cap="flat" cmpd="sng" w="9525">
                      <a:solidFill>
                        <a:srgbClr val="073382"/>
                      </a:solidFill>
                      <a:prstDash val="solid"/>
                      <a:round/>
                      <a:headEnd len="sm" w="sm" type="none"/>
                      <a:tailEnd len="sm" w="sm" type="none"/>
                    </a:lnL>
                    <a:lnR cap="flat" cmpd="sng" w="9525">
                      <a:solidFill>
                        <a:srgbClr val="073382"/>
                      </a:solidFill>
                      <a:prstDash val="solid"/>
                      <a:round/>
                      <a:headEnd len="sm" w="sm" type="none"/>
                      <a:tailEnd len="sm" w="sm" type="none"/>
                    </a:lnR>
                    <a:lnT cap="flat" cmpd="sng" w="9525">
                      <a:solidFill>
                        <a:srgbClr val="073382"/>
                      </a:solidFill>
                      <a:prstDash val="solid"/>
                      <a:round/>
                      <a:headEnd len="sm" w="sm" type="none"/>
                      <a:tailEnd len="sm" w="sm" type="none"/>
                    </a:lnT>
                    <a:lnB cap="flat" cmpd="sng" w="9525">
                      <a:solidFill>
                        <a:srgbClr val="073382"/>
                      </a:solidFill>
                      <a:prstDash val="solid"/>
                      <a:round/>
                      <a:headEnd len="sm" w="sm" type="none"/>
                      <a:tailEnd len="sm" w="sm" type="none"/>
                    </a:lnB>
                  </a:tcPr>
                </a:tc>
                <a:tc>
                  <a:txBody>
                    <a:bodyPr/>
                    <a:lstStyle/>
                    <a:p>
                      <a:pPr indent="0" lvl="0" marL="0" rtl="0" algn="l">
                        <a:spcBef>
                          <a:spcPts val="0"/>
                        </a:spcBef>
                        <a:spcAft>
                          <a:spcPts val="0"/>
                        </a:spcAft>
                        <a:buNone/>
                      </a:pPr>
                      <a:r>
                        <a:rPr b="1" lang="en" sz="1300">
                          <a:solidFill>
                            <a:srgbClr val="073382"/>
                          </a:solidFill>
                        </a:rPr>
                        <a:t>History</a:t>
                      </a:r>
                      <a:br>
                        <a:rPr lang="en" sz="1300">
                          <a:solidFill>
                            <a:srgbClr val="073382"/>
                          </a:solidFill>
                        </a:rPr>
                      </a:br>
                      <a:br>
                        <a:rPr lang="en" sz="1300">
                          <a:solidFill>
                            <a:srgbClr val="073382"/>
                          </a:solidFill>
                        </a:rPr>
                      </a:br>
                      <a:r>
                        <a:rPr lang="en" sz="1300">
                          <a:solidFill>
                            <a:srgbClr val="073382"/>
                          </a:solidFill>
                        </a:rPr>
                        <a:t>How am I making history?</a:t>
                      </a:r>
                      <a:endParaRPr sz="1300">
                        <a:solidFill>
                          <a:srgbClr val="073382"/>
                        </a:solidFill>
                      </a:endParaRPr>
                    </a:p>
                  </a:txBody>
                  <a:tcPr marT="91425" marB="91425" marR="91425" marL="91425">
                    <a:lnL cap="flat" cmpd="sng" w="9525">
                      <a:solidFill>
                        <a:srgbClr val="073382"/>
                      </a:solidFill>
                      <a:prstDash val="solid"/>
                      <a:round/>
                      <a:headEnd len="sm" w="sm" type="none"/>
                      <a:tailEnd len="sm" w="sm" type="none"/>
                    </a:lnL>
                    <a:lnR cap="flat" cmpd="sng" w="9525">
                      <a:solidFill>
                        <a:srgbClr val="073382"/>
                      </a:solidFill>
                      <a:prstDash val="solid"/>
                      <a:round/>
                      <a:headEnd len="sm" w="sm" type="none"/>
                      <a:tailEnd len="sm" w="sm" type="none"/>
                    </a:lnR>
                    <a:lnT cap="flat" cmpd="sng" w="9525">
                      <a:solidFill>
                        <a:srgbClr val="073382"/>
                      </a:solidFill>
                      <a:prstDash val="solid"/>
                      <a:round/>
                      <a:headEnd len="sm" w="sm" type="none"/>
                      <a:tailEnd len="sm" w="sm" type="none"/>
                    </a:lnT>
                    <a:lnB cap="flat" cmpd="sng" w="9525">
                      <a:solidFill>
                        <a:srgbClr val="073382"/>
                      </a:solidFill>
                      <a:prstDash val="solid"/>
                      <a:round/>
                      <a:headEnd len="sm" w="sm" type="none"/>
                      <a:tailEnd len="sm" w="sm" type="none"/>
                    </a:lnB>
                  </a:tcPr>
                </a:tc>
                <a:tc>
                  <a:txBody>
                    <a:bodyPr/>
                    <a:lstStyle/>
                    <a:p>
                      <a:pPr indent="0" lvl="0" marL="0" rtl="0" algn="l">
                        <a:spcBef>
                          <a:spcPts val="0"/>
                        </a:spcBef>
                        <a:spcAft>
                          <a:spcPts val="0"/>
                        </a:spcAft>
                        <a:buNone/>
                      </a:pPr>
                      <a:r>
                        <a:rPr b="1" lang="en" sz="1300">
                          <a:solidFill>
                            <a:srgbClr val="073382"/>
                          </a:solidFill>
                        </a:rPr>
                        <a:t>P.E.</a:t>
                      </a:r>
                      <a:endParaRPr b="1" sz="1300">
                        <a:solidFill>
                          <a:srgbClr val="073382"/>
                        </a:solidFill>
                      </a:endParaRPr>
                    </a:p>
                    <a:p>
                      <a:pPr indent="0" lvl="0" marL="0" rtl="0" algn="l">
                        <a:spcBef>
                          <a:spcPts val="0"/>
                        </a:spcBef>
                        <a:spcAft>
                          <a:spcPts val="0"/>
                        </a:spcAft>
                        <a:buNone/>
                      </a:pPr>
                      <a:r>
                        <a:t/>
                      </a:r>
                      <a:endParaRPr sz="1300">
                        <a:solidFill>
                          <a:srgbClr val="073382"/>
                        </a:solidFill>
                      </a:endParaRPr>
                    </a:p>
                    <a:p>
                      <a:pPr indent="0" lvl="0" marL="0" rtl="0" algn="l">
                        <a:spcBef>
                          <a:spcPts val="0"/>
                        </a:spcBef>
                        <a:spcAft>
                          <a:spcPts val="0"/>
                        </a:spcAft>
                        <a:buNone/>
                      </a:pPr>
                      <a:r>
                        <a:rPr lang="en" sz="1300">
                          <a:solidFill>
                            <a:srgbClr val="073382"/>
                          </a:solidFill>
                        </a:rPr>
                        <a:t>Gymnastics</a:t>
                      </a:r>
                      <a:endParaRPr sz="1300">
                        <a:solidFill>
                          <a:srgbClr val="073382"/>
                        </a:solidFill>
                      </a:endParaRPr>
                    </a:p>
                  </a:txBody>
                  <a:tcPr marT="91425" marB="91425" marR="91425" marL="91425">
                    <a:lnL cap="flat" cmpd="sng" w="9525">
                      <a:solidFill>
                        <a:srgbClr val="073382"/>
                      </a:solidFill>
                      <a:prstDash val="solid"/>
                      <a:round/>
                      <a:headEnd len="sm" w="sm" type="none"/>
                      <a:tailEnd len="sm" w="sm" type="none"/>
                    </a:lnL>
                    <a:lnR cap="flat" cmpd="sng" w="9525">
                      <a:solidFill>
                        <a:srgbClr val="073382"/>
                      </a:solidFill>
                      <a:prstDash val="solid"/>
                      <a:round/>
                      <a:headEnd len="sm" w="sm" type="none"/>
                      <a:tailEnd len="sm" w="sm" type="none"/>
                    </a:lnR>
                    <a:lnT cap="flat" cmpd="sng" w="9525">
                      <a:solidFill>
                        <a:srgbClr val="073382"/>
                      </a:solidFill>
                      <a:prstDash val="solid"/>
                      <a:round/>
                      <a:headEnd len="sm" w="sm" type="none"/>
                      <a:tailEnd len="sm" w="sm" type="none"/>
                    </a:lnT>
                    <a:lnB cap="flat" cmpd="sng" w="9525">
                      <a:solidFill>
                        <a:srgbClr val="073382"/>
                      </a:solidFill>
                      <a:prstDash val="solid"/>
                      <a:round/>
                      <a:headEnd len="sm" w="sm" type="none"/>
                      <a:tailEnd len="sm" w="sm" type="none"/>
                    </a:lnB>
                  </a:tcPr>
                </a:tc>
                <a:tc>
                  <a:txBody>
                    <a:bodyPr/>
                    <a:lstStyle/>
                    <a:p>
                      <a:pPr indent="0" lvl="0" marL="0" rtl="0" algn="l">
                        <a:spcBef>
                          <a:spcPts val="0"/>
                        </a:spcBef>
                        <a:spcAft>
                          <a:spcPts val="0"/>
                        </a:spcAft>
                        <a:buNone/>
                      </a:pPr>
                      <a:r>
                        <a:rPr b="1" lang="en" sz="1300">
                          <a:solidFill>
                            <a:srgbClr val="073382"/>
                          </a:solidFill>
                        </a:rPr>
                        <a:t>RE</a:t>
                      </a:r>
                      <a:endParaRPr b="1" sz="1300">
                        <a:solidFill>
                          <a:srgbClr val="073382"/>
                        </a:solidFill>
                      </a:endParaRPr>
                    </a:p>
                    <a:p>
                      <a:pPr indent="0" lvl="0" marL="0" rtl="0" algn="l">
                        <a:spcBef>
                          <a:spcPts val="0"/>
                        </a:spcBef>
                        <a:spcAft>
                          <a:spcPts val="0"/>
                        </a:spcAft>
                        <a:buNone/>
                      </a:pPr>
                      <a:br>
                        <a:rPr lang="en" sz="1300">
                          <a:solidFill>
                            <a:srgbClr val="073382"/>
                          </a:solidFill>
                        </a:rPr>
                      </a:br>
                      <a:r>
                        <a:rPr lang="en" sz="1300">
                          <a:solidFill>
                            <a:srgbClr val="073382"/>
                          </a:solidFill>
                        </a:rPr>
                        <a:t>Our Wonderful World</a:t>
                      </a:r>
                      <a:endParaRPr sz="1300">
                        <a:solidFill>
                          <a:srgbClr val="073382"/>
                        </a:solidFill>
                      </a:endParaRPr>
                    </a:p>
                    <a:p>
                      <a:pPr indent="0" lvl="0" marL="0" rtl="0" algn="l">
                        <a:spcBef>
                          <a:spcPts val="0"/>
                        </a:spcBef>
                        <a:spcAft>
                          <a:spcPts val="0"/>
                        </a:spcAft>
                        <a:buNone/>
                      </a:pPr>
                      <a:r>
                        <a:t/>
                      </a:r>
                      <a:endParaRPr sz="1300">
                        <a:solidFill>
                          <a:srgbClr val="073382"/>
                        </a:solidFill>
                      </a:endParaRPr>
                    </a:p>
                  </a:txBody>
                  <a:tcPr marT="91425" marB="91425" marR="91425" marL="91425">
                    <a:lnL cap="flat" cmpd="sng" w="9525">
                      <a:solidFill>
                        <a:srgbClr val="073382"/>
                      </a:solidFill>
                      <a:prstDash val="solid"/>
                      <a:round/>
                      <a:headEnd len="sm" w="sm" type="none"/>
                      <a:tailEnd len="sm" w="sm" type="none"/>
                    </a:lnL>
                    <a:lnR cap="flat" cmpd="sng" w="9525">
                      <a:solidFill>
                        <a:srgbClr val="073382"/>
                      </a:solidFill>
                      <a:prstDash val="solid"/>
                      <a:round/>
                      <a:headEnd len="sm" w="sm" type="none"/>
                      <a:tailEnd len="sm" w="sm" type="none"/>
                    </a:lnR>
                    <a:lnT cap="flat" cmpd="sng" w="9525">
                      <a:solidFill>
                        <a:srgbClr val="073382"/>
                      </a:solidFill>
                      <a:prstDash val="solid"/>
                      <a:round/>
                      <a:headEnd len="sm" w="sm" type="none"/>
                      <a:tailEnd len="sm" w="sm" type="none"/>
                    </a:lnT>
                    <a:lnB cap="flat" cmpd="sng" w="9525">
                      <a:solidFill>
                        <a:srgbClr val="073382"/>
                      </a:solidFill>
                      <a:prstDash val="solid"/>
                      <a:round/>
                      <a:headEnd len="sm" w="sm" type="none"/>
                      <a:tailEnd len="sm" w="sm" type="none"/>
                    </a:lnB>
                  </a:tcPr>
                </a:tc>
              </a:tr>
              <a:tr h="1408625">
                <a:tc>
                  <a:txBody>
                    <a:bodyPr/>
                    <a:lstStyle/>
                    <a:p>
                      <a:pPr indent="0" lvl="0" marL="0" rtl="0" algn="l">
                        <a:spcBef>
                          <a:spcPts val="0"/>
                        </a:spcBef>
                        <a:spcAft>
                          <a:spcPts val="0"/>
                        </a:spcAft>
                        <a:buNone/>
                      </a:pPr>
                      <a:r>
                        <a:rPr b="1" lang="en" sz="1300">
                          <a:solidFill>
                            <a:srgbClr val="073382"/>
                          </a:solidFill>
                        </a:rPr>
                        <a:t>Science</a:t>
                      </a:r>
                      <a:endParaRPr b="1" sz="1300">
                        <a:solidFill>
                          <a:srgbClr val="073382"/>
                        </a:solidFill>
                      </a:endParaRPr>
                    </a:p>
                    <a:p>
                      <a:pPr indent="0" lvl="0" marL="0" rtl="0" algn="l">
                        <a:spcBef>
                          <a:spcPts val="0"/>
                        </a:spcBef>
                        <a:spcAft>
                          <a:spcPts val="0"/>
                        </a:spcAft>
                        <a:buNone/>
                      </a:pPr>
                      <a:r>
                        <a:t/>
                      </a:r>
                      <a:endParaRPr sz="1300">
                        <a:solidFill>
                          <a:srgbClr val="073382"/>
                        </a:solidFill>
                      </a:endParaRPr>
                    </a:p>
                    <a:p>
                      <a:pPr indent="0" lvl="0" marL="0" rtl="0" algn="l">
                        <a:spcBef>
                          <a:spcPts val="0"/>
                        </a:spcBef>
                        <a:spcAft>
                          <a:spcPts val="0"/>
                        </a:spcAft>
                        <a:buNone/>
                      </a:pPr>
                      <a:r>
                        <a:rPr lang="en" sz="1300">
                          <a:solidFill>
                            <a:srgbClr val="073382"/>
                          </a:solidFill>
                        </a:rPr>
                        <a:t>My Body</a:t>
                      </a:r>
                      <a:endParaRPr sz="1300">
                        <a:solidFill>
                          <a:srgbClr val="073382"/>
                        </a:solidFill>
                      </a:endParaRPr>
                    </a:p>
                  </a:txBody>
                  <a:tcPr marT="91425" marB="91425" marR="91425" marL="91425">
                    <a:lnL cap="flat" cmpd="sng" w="9525">
                      <a:solidFill>
                        <a:srgbClr val="073382"/>
                      </a:solidFill>
                      <a:prstDash val="solid"/>
                      <a:round/>
                      <a:headEnd len="sm" w="sm" type="none"/>
                      <a:tailEnd len="sm" w="sm" type="none"/>
                    </a:lnL>
                    <a:lnR cap="flat" cmpd="sng" w="9525">
                      <a:solidFill>
                        <a:srgbClr val="073382"/>
                      </a:solidFill>
                      <a:prstDash val="solid"/>
                      <a:round/>
                      <a:headEnd len="sm" w="sm" type="none"/>
                      <a:tailEnd len="sm" w="sm" type="none"/>
                    </a:lnR>
                    <a:lnT cap="flat" cmpd="sng" w="9525">
                      <a:solidFill>
                        <a:srgbClr val="073382"/>
                      </a:solidFill>
                      <a:prstDash val="solid"/>
                      <a:round/>
                      <a:headEnd len="sm" w="sm" type="none"/>
                      <a:tailEnd len="sm" w="sm" type="none"/>
                    </a:lnT>
                    <a:lnB cap="flat" cmpd="sng" w="9525">
                      <a:solidFill>
                        <a:srgbClr val="073382"/>
                      </a:solidFill>
                      <a:prstDash val="solid"/>
                      <a:round/>
                      <a:headEnd len="sm" w="sm" type="none"/>
                      <a:tailEnd len="sm" w="sm" type="none"/>
                    </a:lnB>
                  </a:tcPr>
                </a:tc>
                <a:tc>
                  <a:txBody>
                    <a:bodyPr/>
                    <a:lstStyle/>
                    <a:p>
                      <a:pPr indent="0" lvl="0" marL="0" rtl="0" algn="l">
                        <a:spcBef>
                          <a:spcPts val="0"/>
                        </a:spcBef>
                        <a:spcAft>
                          <a:spcPts val="0"/>
                        </a:spcAft>
                        <a:buNone/>
                      </a:pPr>
                      <a:r>
                        <a:rPr b="1" lang="en" sz="1300">
                          <a:solidFill>
                            <a:srgbClr val="073382"/>
                          </a:solidFill>
                        </a:rPr>
                        <a:t>Art</a:t>
                      </a:r>
                      <a:endParaRPr b="1" sz="1300">
                        <a:solidFill>
                          <a:srgbClr val="073382"/>
                        </a:solidFill>
                      </a:endParaRPr>
                    </a:p>
                    <a:p>
                      <a:pPr indent="0" lvl="0" marL="0" rtl="0" algn="l">
                        <a:spcBef>
                          <a:spcPts val="0"/>
                        </a:spcBef>
                        <a:spcAft>
                          <a:spcPts val="0"/>
                        </a:spcAft>
                        <a:buNone/>
                      </a:pPr>
                      <a:r>
                        <a:t/>
                      </a:r>
                      <a:endParaRPr sz="1300">
                        <a:solidFill>
                          <a:srgbClr val="073382"/>
                        </a:solidFill>
                      </a:endParaRPr>
                    </a:p>
                    <a:p>
                      <a:pPr indent="0" lvl="0" marL="0" rtl="0" algn="l">
                        <a:spcBef>
                          <a:spcPts val="0"/>
                        </a:spcBef>
                        <a:spcAft>
                          <a:spcPts val="0"/>
                        </a:spcAft>
                        <a:buNone/>
                      </a:pPr>
                      <a:r>
                        <a:rPr lang="en" sz="1300">
                          <a:solidFill>
                            <a:srgbClr val="073382"/>
                          </a:solidFill>
                        </a:rPr>
                        <a:t>Art and Design skills</a:t>
                      </a:r>
                      <a:endParaRPr sz="1300">
                        <a:solidFill>
                          <a:srgbClr val="073382"/>
                        </a:solidFill>
                      </a:endParaRPr>
                    </a:p>
                  </a:txBody>
                  <a:tcPr marT="91425" marB="91425" marR="91425" marL="91425">
                    <a:lnL cap="flat" cmpd="sng" w="9525">
                      <a:solidFill>
                        <a:srgbClr val="073382"/>
                      </a:solidFill>
                      <a:prstDash val="solid"/>
                      <a:round/>
                      <a:headEnd len="sm" w="sm" type="none"/>
                      <a:tailEnd len="sm" w="sm" type="none"/>
                    </a:lnL>
                    <a:lnR cap="flat" cmpd="sng" w="9525">
                      <a:solidFill>
                        <a:srgbClr val="073382"/>
                      </a:solidFill>
                      <a:prstDash val="solid"/>
                      <a:round/>
                      <a:headEnd len="sm" w="sm" type="none"/>
                      <a:tailEnd len="sm" w="sm" type="none"/>
                    </a:lnR>
                    <a:lnT cap="flat" cmpd="sng" w="9525">
                      <a:solidFill>
                        <a:srgbClr val="073382"/>
                      </a:solidFill>
                      <a:prstDash val="solid"/>
                      <a:round/>
                      <a:headEnd len="sm" w="sm" type="none"/>
                      <a:tailEnd len="sm" w="sm" type="none"/>
                    </a:lnT>
                    <a:lnB cap="flat" cmpd="sng" w="9525">
                      <a:solidFill>
                        <a:srgbClr val="073382"/>
                      </a:solidFill>
                      <a:prstDash val="solid"/>
                      <a:round/>
                      <a:headEnd len="sm" w="sm" type="none"/>
                      <a:tailEnd len="sm" w="sm" type="none"/>
                    </a:lnB>
                  </a:tcPr>
                </a:tc>
                <a:tc>
                  <a:txBody>
                    <a:bodyPr/>
                    <a:lstStyle/>
                    <a:p>
                      <a:pPr indent="0" lvl="0" marL="0" rtl="0" algn="l">
                        <a:spcBef>
                          <a:spcPts val="0"/>
                        </a:spcBef>
                        <a:spcAft>
                          <a:spcPts val="0"/>
                        </a:spcAft>
                        <a:buNone/>
                      </a:pPr>
                      <a:r>
                        <a:rPr b="1" lang="en" sz="1300">
                          <a:solidFill>
                            <a:srgbClr val="073382"/>
                          </a:solidFill>
                        </a:rPr>
                        <a:t>Computing</a:t>
                      </a:r>
                      <a:endParaRPr b="1" sz="1300">
                        <a:solidFill>
                          <a:srgbClr val="073382"/>
                        </a:solidFill>
                      </a:endParaRPr>
                    </a:p>
                    <a:p>
                      <a:pPr indent="0" lvl="0" marL="0" rtl="0" algn="l">
                        <a:spcBef>
                          <a:spcPts val="0"/>
                        </a:spcBef>
                        <a:spcAft>
                          <a:spcPts val="0"/>
                        </a:spcAft>
                        <a:buNone/>
                      </a:pPr>
                      <a:r>
                        <a:t/>
                      </a:r>
                      <a:endParaRPr sz="1300">
                        <a:solidFill>
                          <a:srgbClr val="073382"/>
                        </a:solidFill>
                      </a:endParaRPr>
                    </a:p>
                    <a:p>
                      <a:pPr indent="0" lvl="0" marL="0" rtl="0" algn="l">
                        <a:spcBef>
                          <a:spcPts val="0"/>
                        </a:spcBef>
                        <a:spcAft>
                          <a:spcPts val="0"/>
                        </a:spcAft>
                        <a:buNone/>
                      </a:pPr>
                      <a:r>
                        <a:rPr lang="en" sz="1300">
                          <a:solidFill>
                            <a:srgbClr val="073382"/>
                          </a:solidFill>
                        </a:rPr>
                        <a:t>Improving mouse skills</a:t>
                      </a:r>
                      <a:endParaRPr sz="1300">
                        <a:solidFill>
                          <a:srgbClr val="073382"/>
                        </a:solidFill>
                      </a:endParaRPr>
                    </a:p>
                  </a:txBody>
                  <a:tcPr marT="91425" marB="91425" marR="91425" marL="91425">
                    <a:lnL cap="flat" cmpd="sng" w="9525">
                      <a:solidFill>
                        <a:srgbClr val="073382"/>
                      </a:solidFill>
                      <a:prstDash val="solid"/>
                      <a:round/>
                      <a:headEnd len="sm" w="sm" type="none"/>
                      <a:tailEnd len="sm" w="sm" type="none"/>
                    </a:lnL>
                    <a:lnR cap="flat" cmpd="sng" w="9525">
                      <a:solidFill>
                        <a:srgbClr val="073382"/>
                      </a:solidFill>
                      <a:prstDash val="solid"/>
                      <a:round/>
                      <a:headEnd len="sm" w="sm" type="none"/>
                      <a:tailEnd len="sm" w="sm" type="none"/>
                    </a:lnR>
                    <a:lnT cap="flat" cmpd="sng" w="9525">
                      <a:solidFill>
                        <a:srgbClr val="073382"/>
                      </a:solidFill>
                      <a:prstDash val="solid"/>
                      <a:round/>
                      <a:headEnd len="sm" w="sm" type="none"/>
                      <a:tailEnd len="sm" w="sm" type="none"/>
                    </a:lnT>
                    <a:lnB cap="flat" cmpd="sng" w="9525">
                      <a:solidFill>
                        <a:srgbClr val="073382"/>
                      </a:solidFill>
                      <a:prstDash val="solid"/>
                      <a:round/>
                      <a:headEnd len="sm" w="sm" type="none"/>
                      <a:tailEnd len="sm" w="sm" type="none"/>
                    </a:lnB>
                  </a:tcPr>
                </a:tc>
                <a:tc>
                  <a:txBody>
                    <a:bodyPr/>
                    <a:lstStyle/>
                    <a:p>
                      <a:pPr indent="0" lvl="0" marL="0" rtl="0" algn="l">
                        <a:spcBef>
                          <a:spcPts val="0"/>
                        </a:spcBef>
                        <a:spcAft>
                          <a:spcPts val="0"/>
                        </a:spcAft>
                        <a:buNone/>
                      </a:pPr>
                      <a:r>
                        <a:rPr b="1" lang="en" sz="1300">
                          <a:solidFill>
                            <a:srgbClr val="073382"/>
                          </a:solidFill>
                        </a:rPr>
                        <a:t>PSHE</a:t>
                      </a:r>
                      <a:endParaRPr b="1" sz="1300">
                        <a:solidFill>
                          <a:srgbClr val="073382"/>
                        </a:solidFill>
                      </a:endParaRPr>
                    </a:p>
                    <a:p>
                      <a:pPr indent="0" lvl="0" marL="0" marR="0" rtl="0" algn="l">
                        <a:lnSpc>
                          <a:spcPct val="100000"/>
                        </a:lnSpc>
                        <a:spcBef>
                          <a:spcPts val="0"/>
                        </a:spcBef>
                        <a:spcAft>
                          <a:spcPts val="0"/>
                        </a:spcAft>
                        <a:buNone/>
                      </a:pPr>
                      <a:r>
                        <a:t/>
                      </a:r>
                      <a:endParaRPr sz="1300">
                        <a:solidFill>
                          <a:srgbClr val="073382"/>
                        </a:solidFill>
                      </a:endParaRPr>
                    </a:p>
                    <a:p>
                      <a:pPr indent="0" lvl="0" marL="0" marR="0" rtl="0" algn="l">
                        <a:lnSpc>
                          <a:spcPct val="100000"/>
                        </a:lnSpc>
                        <a:spcBef>
                          <a:spcPts val="0"/>
                        </a:spcBef>
                        <a:spcAft>
                          <a:spcPts val="0"/>
                        </a:spcAft>
                        <a:buNone/>
                      </a:pPr>
                      <a:r>
                        <a:rPr lang="en" sz="1300">
                          <a:solidFill>
                            <a:srgbClr val="073382"/>
                          </a:solidFill>
                        </a:rPr>
                        <a:t>My Healthy Self: How can I look after myself and my emotions?</a:t>
                      </a:r>
                      <a:endParaRPr sz="1300">
                        <a:solidFill>
                          <a:srgbClr val="073382"/>
                        </a:solidFill>
                      </a:endParaRPr>
                    </a:p>
                  </a:txBody>
                  <a:tcPr marT="91425" marB="91425" marR="91425" marL="91425">
                    <a:lnL cap="flat" cmpd="sng" w="9525">
                      <a:solidFill>
                        <a:srgbClr val="073382"/>
                      </a:solidFill>
                      <a:prstDash val="solid"/>
                      <a:round/>
                      <a:headEnd len="sm" w="sm" type="none"/>
                      <a:tailEnd len="sm" w="sm" type="none"/>
                    </a:lnL>
                    <a:lnR cap="flat" cmpd="sng" w="9525">
                      <a:solidFill>
                        <a:srgbClr val="073382"/>
                      </a:solidFill>
                      <a:prstDash val="solid"/>
                      <a:round/>
                      <a:headEnd len="sm" w="sm" type="none"/>
                      <a:tailEnd len="sm" w="sm" type="none"/>
                    </a:lnR>
                    <a:lnT cap="flat" cmpd="sng" w="9525">
                      <a:solidFill>
                        <a:srgbClr val="073382"/>
                      </a:solidFill>
                      <a:prstDash val="solid"/>
                      <a:round/>
                      <a:headEnd len="sm" w="sm" type="none"/>
                      <a:tailEnd len="sm" w="sm" type="none"/>
                    </a:lnT>
                    <a:lnB cap="flat" cmpd="sng" w="9525">
                      <a:solidFill>
                        <a:srgbClr val="073382"/>
                      </a:solidFill>
                      <a:prstDash val="solid"/>
                      <a:round/>
                      <a:headEnd len="sm" w="sm" type="none"/>
                      <a:tailEnd len="sm" w="sm" type="none"/>
                    </a:lnB>
                  </a:tcPr>
                </a:tc>
                <a:tc>
                  <a:txBody>
                    <a:bodyPr/>
                    <a:lstStyle/>
                    <a:p>
                      <a:pPr indent="0" lvl="0" marL="0" rtl="0" algn="l">
                        <a:spcBef>
                          <a:spcPts val="0"/>
                        </a:spcBef>
                        <a:spcAft>
                          <a:spcPts val="0"/>
                        </a:spcAft>
                        <a:buNone/>
                      </a:pPr>
                      <a:r>
                        <a:rPr b="1" lang="en" sz="1300">
                          <a:solidFill>
                            <a:srgbClr val="073382"/>
                          </a:solidFill>
                        </a:rPr>
                        <a:t>Music</a:t>
                      </a:r>
                      <a:endParaRPr b="1" sz="1300">
                        <a:solidFill>
                          <a:srgbClr val="073382"/>
                        </a:solidFill>
                      </a:endParaRPr>
                    </a:p>
                    <a:p>
                      <a:pPr indent="0" lvl="0" marL="0" rtl="0" algn="l">
                        <a:spcBef>
                          <a:spcPts val="0"/>
                        </a:spcBef>
                        <a:spcAft>
                          <a:spcPts val="0"/>
                        </a:spcAft>
                        <a:buNone/>
                      </a:pPr>
                      <a:r>
                        <a:t/>
                      </a:r>
                      <a:endParaRPr sz="1300">
                        <a:solidFill>
                          <a:srgbClr val="073382"/>
                        </a:solidFill>
                      </a:endParaRPr>
                    </a:p>
                    <a:p>
                      <a:pPr indent="0" lvl="0" marL="0" rtl="0" algn="l">
                        <a:spcBef>
                          <a:spcPts val="0"/>
                        </a:spcBef>
                        <a:spcAft>
                          <a:spcPts val="0"/>
                        </a:spcAft>
                        <a:buNone/>
                      </a:pPr>
                      <a:r>
                        <a:rPr lang="en" sz="1300">
                          <a:solidFill>
                            <a:srgbClr val="073382"/>
                          </a:solidFill>
                        </a:rPr>
                        <a:t>Pulse and rhythm - all about me</a:t>
                      </a:r>
                      <a:endParaRPr sz="1300">
                        <a:solidFill>
                          <a:srgbClr val="073382"/>
                        </a:solidFill>
                      </a:endParaRPr>
                    </a:p>
                    <a:p>
                      <a:pPr indent="0" lvl="0" marL="0" rtl="0" algn="l">
                        <a:spcBef>
                          <a:spcPts val="0"/>
                        </a:spcBef>
                        <a:spcAft>
                          <a:spcPts val="0"/>
                        </a:spcAft>
                        <a:buNone/>
                      </a:pPr>
                      <a:r>
                        <a:t/>
                      </a:r>
                      <a:endParaRPr sz="1300">
                        <a:solidFill>
                          <a:srgbClr val="073382"/>
                        </a:solidFill>
                      </a:endParaRPr>
                    </a:p>
                  </a:txBody>
                  <a:tcPr marT="91425" marB="91425" marR="91425" marL="91425">
                    <a:lnL cap="flat" cmpd="sng" w="9525">
                      <a:solidFill>
                        <a:srgbClr val="073382"/>
                      </a:solidFill>
                      <a:prstDash val="solid"/>
                      <a:round/>
                      <a:headEnd len="sm" w="sm" type="none"/>
                      <a:tailEnd len="sm" w="sm" type="none"/>
                    </a:lnL>
                    <a:lnR cap="flat" cmpd="sng" w="9525">
                      <a:solidFill>
                        <a:srgbClr val="073382"/>
                      </a:solidFill>
                      <a:prstDash val="solid"/>
                      <a:round/>
                      <a:headEnd len="sm" w="sm" type="none"/>
                      <a:tailEnd len="sm" w="sm" type="none"/>
                    </a:lnR>
                    <a:lnT cap="flat" cmpd="sng" w="9525">
                      <a:solidFill>
                        <a:srgbClr val="073382"/>
                      </a:solidFill>
                      <a:prstDash val="solid"/>
                      <a:round/>
                      <a:headEnd len="sm" w="sm" type="none"/>
                      <a:tailEnd len="sm" w="sm" type="none"/>
                    </a:lnT>
                    <a:lnB cap="flat" cmpd="sng" w="9525">
                      <a:solidFill>
                        <a:srgbClr val="073382"/>
                      </a:solidFill>
                      <a:prstDash val="solid"/>
                      <a:round/>
                      <a:headEnd len="sm" w="sm" type="none"/>
                      <a:tailEnd len="sm" w="sm" type="none"/>
                    </a:lnB>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t>Music</a:t>
            </a:r>
            <a:endParaRPr b="1"/>
          </a:p>
        </p:txBody>
      </p:sp>
      <p:sp>
        <p:nvSpPr>
          <p:cNvPr id="168" name="Google Shape;168;p19"/>
          <p:cNvSpPr txBox="1"/>
          <p:nvPr>
            <p:ph idx="1" type="body"/>
          </p:nvPr>
        </p:nvSpPr>
        <p:spPr>
          <a:xfrm>
            <a:off x="311700" y="1152475"/>
            <a:ext cx="5262600" cy="3821100"/>
          </a:xfrm>
          <a:prstGeom prst="rect">
            <a:avLst/>
          </a:prstGeom>
        </p:spPr>
        <p:txBody>
          <a:bodyPr anchorCtr="0" anchor="t" bIns="91425" lIns="91425" spcFirstLastPara="1" rIns="91425" wrap="square" tIns="91425">
            <a:normAutofit lnSpcReduction="20000"/>
          </a:bodyPr>
          <a:lstStyle/>
          <a:p>
            <a:pPr indent="-342900" lvl="0" marL="457200" rtl="0" algn="l">
              <a:spcBef>
                <a:spcPts val="0"/>
              </a:spcBef>
              <a:spcAft>
                <a:spcPts val="0"/>
              </a:spcAft>
              <a:buSzPts val="1800"/>
              <a:buChar char="●"/>
            </a:pPr>
            <a:r>
              <a:rPr lang="en"/>
              <a:t>Ms Ellis</a:t>
            </a:r>
            <a:endParaRPr/>
          </a:p>
          <a:p>
            <a:pPr indent="-342900" lvl="0" marL="457200" rtl="0" algn="l">
              <a:spcBef>
                <a:spcPts val="0"/>
              </a:spcBef>
              <a:spcAft>
                <a:spcPts val="0"/>
              </a:spcAft>
              <a:buSzPts val="1800"/>
              <a:buChar char="●"/>
            </a:pPr>
            <a:r>
              <a:rPr lang="en"/>
              <a:t>Music Teacher</a:t>
            </a:r>
            <a:endParaRPr/>
          </a:p>
          <a:p>
            <a:pPr indent="-342900" lvl="0" marL="457200" rtl="0" algn="l">
              <a:spcBef>
                <a:spcPts val="0"/>
              </a:spcBef>
              <a:spcAft>
                <a:spcPts val="0"/>
              </a:spcAft>
              <a:buSzPts val="1800"/>
              <a:buChar char="●"/>
            </a:pPr>
            <a:r>
              <a:rPr lang="en"/>
              <a:t>Teaching classroom music in the music classroom on Tuesday, Wednesday, Thursday and Friday.</a:t>
            </a:r>
            <a:endParaRPr/>
          </a:p>
          <a:p>
            <a:pPr indent="-342900" lvl="0" marL="457200" rtl="0" algn="l">
              <a:spcBef>
                <a:spcPts val="0"/>
              </a:spcBef>
              <a:spcAft>
                <a:spcPts val="0"/>
              </a:spcAft>
              <a:buSzPts val="1800"/>
              <a:buChar char="●"/>
            </a:pPr>
            <a:r>
              <a:rPr lang="en"/>
              <a:t>Choir after school </a:t>
            </a:r>
            <a:r>
              <a:rPr lang="en" u="sng"/>
              <a:t>Y2 - 6;</a:t>
            </a:r>
            <a:r>
              <a:rPr lang="en"/>
              <a:t> 3:15 - 4:15 (Thursdays)</a:t>
            </a:r>
            <a:endParaRPr/>
          </a:p>
          <a:p>
            <a:pPr indent="-317500" lvl="1" marL="914400" rtl="0" algn="l">
              <a:spcBef>
                <a:spcPts val="0"/>
              </a:spcBef>
              <a:spcAft>
                <a:spcPts val="0"/>
              </a:spcAft>
              <a:buSzPts val="1400"/>
              <a:buChar char="○"/>
            </a:pPr>
            <a:r>
              <a:rPr lang="en"/>
              <a:t>The Office will send out information about clubs.</a:t>
            </a:r>
            <a:endParaRPr/>
          </a:p>
          <a:p>
            <a:pPr indent="-342900" lvl="0" marL="457200" rtl="0" algn="l">
              <a:spcBef>
                <a:spcPts val="0"/>
              </a:spcBef>
              <a:spcAft>
                <a:spcPts val="0"/>
              </a:spcAft>
              <a:buSzPts val="1800"/>
              <a:buChar char="●"/>
            </a:pPr>
            <a:r>
              <a:rPr lang="en"/>
              <a:t>Instrumental lessons are with:</a:t>
            </a:r>
            <a:endParaRPr/>
          </a:p>
          <a:p>
            <a:pPr indent="-317500" lvl="1" marL="914400" rtl="0" algn="l">
              <a:spcBef>
                <a:spcPts val="0"/>
              </a:spcBef>
              <a:spcAft>
                <a:spcPts val="0"/>
              </a:spcAft>
              <a:buSzPts val="1400"/>
              <a:buChar char="○"/>
            </a:pPr>
            <a:r>
              <a:rPr lang="en"/>
              <a:t>Berkshire Music Trust (Western classical instruments) one-on-one and small groups. </a:t>
            </a:r>
            <a:endParaRPr/>
          </a:p>
          <a:p>
            <a:pPr indent="-317500" lvl="1" marL="914400" rtl="0" algn="l">
              <a:spcBef>
                <a:spcPts val="0"/>
              </a:spcBef>
              <a:spcAft>
                <a:spcPts val="0"/>
              </a:spcAft>
              <a:buSzPts val="1400"/>
              <a:buChar char="○"/>
            </a:pPr>
            <a:r>
              <a:rPr lang="en"/>
              <a:t>iRock (contemporary/band instruments) in a group to form a band.</a:t>
            </a:r>
            <a:endParaRPr/>
          </a:p>
          <a:p>
            <a:pPr indent="-317500" lvl="1" marL="914400" rtl="0" algn="l">
              <a:spcBef>
                <a:spcPts val="0"/>
              </a:spcBef>
              <a:spcAft>
                <a:spcPts val="0"/>
              </a:spcAft>
              <a:buSzPts val="1400"/>
              <a:buChar char="○"/>
            </a:pPr>
            <a:r>
              <a:rPr lang="en"/>
              <a:t>The Office will send out information about a free taster and sign up.</a:t>
            </a:r>
            <a:endParaRPr/>
          </a:p>
        </p:txBody>
      </p:sp>
      <p:pic>
        <p:nvPicPr>
          <p:cNvPr id="169" name="Google Shape;169;p19" title="EllisKatrina.jpg"/>
          <p:cNvPicPr preferRelativeResize="0"/>
          <p:nvPr/>
        </p:nvPicPr>
        <p:blipFill rotWithShape="1">
          <a:blip r:embed="rId3">
            <a:alphaModFix/>
          </a:blip>
          <a:srcRect b="0" l="0" r="4889" t="10754"/>
          <a:stretch/>
        </p:blipFill>
        <p:spPr>
          <a:xfrm>
            <a:off x="5742000" y="1361126"/>
            <a:ext cx="2725674" cy="3410028"/>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t>PE - Physical Education </a:t>
            </a:r>
            <a:endParaRPr b="1"/>
          </a:p>
        </p:txBody>
      </p:sp>
      <p:sp>
        <p:nvSpPr>
          <p:cNvPr id="175" name="Google Shape;175;p20"/>
          <p:cNvSpPr txBox="1"/>
          <p:nvPr>
            <p:ph idx="1" type="body"/>
          </p:nvPr>
        </p:nvSpPr>
        <p:spPr>
          <a:xfrm>
            <a:off x="1034585" y="1017737"/>
            <a:ext cx="4260300" cy="3416400"/>
          </a:xfrm>
          <a:prstGeom prst="rect">
            <a:avLst/>
          </a:prstGeom>
        </p:spPr>
        <p:txBody>
          <a:bodyPr anchorCtr="0" anchor="t" bIns="91425" lIns="91425" spcFirstLastPara="1" rIns="91425" wrap="square" tIns="91425">
            <a:normAutofit fontScale="70000"/>
          </a:bodyPr>
          <a:lstStyle/>
          <a:p>
            <a:pPr indent="-308610" lvl="0" marL="457200" rtl="0" algn="l">
              <a:spcBef>
                <a:spcPts val="0"/>
              </a:spcBef>
              <a:spcAft>
                <a:spcPts val="0"/>
              </a:spcAft>
              <a:buSzPct val="100000"/>
              <a:buChar char="●"/>
            </a:pPr>
            <a:r>
              <a:rPr b="1" lang="en"/>
              <a:t>Mrs Barnes </a:t>
            </a:r>
            <a:endParaRPr b="1"/>
          </a:p>
          <a:p>
            <a:pPr indent="-308610" lvl="0" marL="457200" rtl="0" algn="l">
              <a:spcBef>
                <a:spcPts val="0"/>
              </a:spcBef>
              <a:spcAft>
                <a:spcPts val="0"/>
              </a:spcAft>
              <a:buSzPct val="100000"/>
              <a:buChar char="●"/>
            </a:pPr>
            <a:r>
              <a:rPr b="1" lang="en"/>
              <a:t>PE teacher - PE Subject Leader </a:t>
            </a:r>
            <a:endParaRPr b="1"/>
          </a:p>
          <a:p>
            <a:pPr indent="-308610" lvl="0" marL="457200" rtl="0" algn="l">
              <a:spcBef>
                <a:spcPts val="0"/>
              </a:spcBef>
              <a:spcAft>
                <a:spcPts val="0"/>
              </a:spcAft>
              <a:buSzPct val="100000"/>
              <a:buChar char="●"/>
            </a:pPr>
            <a:r>
              <a:rPr b="1" lang="en"/>
              <a:t>Teaching PE all day on Tuesdays and all day on  Wednesdays and Thursday afternoons </a:t>
            </a:r>
            <a:endParaRPr b="1"/>
          </a:p>
          <a:p>
            <a:pPr indent="-308610" lvl="0" marL="457200" rtl="0" algn="l">
              <a:spcBef>
                <a:spcPts val="0"/>
              </a:spcBef>
              <a:spcAft>
                <a:spcPts val="0"/>
              </a:spcAft>
              <a:buSzPct val="100000"/>
              <a:buChar char="●"/>
            </a:pPr>
            <a:r>
              <a:rPr b="1" lang="en"/>
              <a:t>Clubs on  Enrichment timetable </a:t>
            </a:r>
            <a:endParaRPr b="1"/>
          </a:p>
          <a:p>
            <a:pPr indent="0" lvl="0" marL="0" rtl="0" algn="l">
              <a:spcBef>
                <a:spcPts val="1200"/>
              </a:spcBef>
              <a:spcAft>
                <a:spcPts val="0"/>
              </a:spcAft>
              <a:buNone/>
            </a:pPr>
            <a:r>
              <a:t/>
            </a:r>
            <a:endParaRPr b="1"/>
          </a:p>
          <a:p>
            <a:pPr indent="-290830" lvl="1" marL="914400" rtl="0" algn="l">
              <a:spcBef>
                <a:spcPts val="1200"/>
              </a:spcBef>
              <a:spcAft>
                <a:spcPts val="0"/>
              </a:spcAft>
              <a:buSzPct val="100000"/>
              <a:buChar char="○"/>
            </a:pPr>
            <a:r>
              <a:rPr lang="en"/>
              <a:t>The Office will send out information about clubs via email, parents are to go on Arbor and sign you up to the Club, your parent will get an email to say that you can go to the club and they then need to pay £20 online.</a:t>
            </a:r>
            <a:endParaRPr/>
          </a:p>
          <a:p>
            <a:pPr indent="-290830" lvl="1" marL="914400" rtl="0" algn="l">
              <a:spcBef>
                <a:spcPts val="0"/>
              </a:spcBef>
              <a:spcAft>
                <a:spcPts val="0"/>
              </a:spcAft>
              <a:buSzPct val="100000"/>
              <a:buChar char="○"/>
            </a:pPr>
            <a:r>
              <a:rPr lang="en"/>
              <a:t>Each club has a  maximum amount allowed in the club, you will be notified by email if your child has managed to get a place in the club.</a:t>
            </a:r>
            <a:endParaRPr/>
          </a:p>
          <a:p>
            <a:pPr indent="0" lvl="0" marL="0" rtl="0" algn="l">
              <a:spcBef>
                <a:spcPts val="1200"/>
              </a:spcBef>
              <a:spcAft>
                <a:spcPts val="1200"/>
              </a:spcAft>
              <a:buNone/>
            </a:pPr>
            <a:r>
              <a:t/>
            </a:r>
            <a:endParaRPr/>
          </a:p>
        </p:txBody>
      </p:sp>
      <p:pic>
        <p:nvPicPr>
          <p:cNvPr id="176" name="Google Shape;176;p20"/>
          <p:cNvPicPr preferRelativeResize="0"/>
          <p:nvPr/>
        </p:nvPicPr>
        <p:blipFill>
          <a:blip r:embed="rId3">
            <a:alphaModFix/>
          </a:blip>
          <a:stretch>
            <a:fillRect/>
          </a:stretch>
        </p:blipFill>
        <p:spPr>
          <a:xfrm>
            <a:off x="5975775" y="1147925"/>
            <a:ext cx="2242248" cy="238039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21"/>
          <p:cNvSpPr txBox="1"/>
          <p:nvPr>
            <p:ph type="title"/>
          </p:nvPr>
        </p:nvSpPr>
        <p:spPr>
          <a:xfrm>
            <a:off x="398225" y="492225"/>
            <a:ext cx="8520600" cy="44310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t/>
            </a:r>
            <a:endParaRPr sz="1200"/>
          </a:p>
        </p:txBody>
      </p:sp>
      <p:pic>
        <p:nvPicPr>
          <p:cNvPr id="182" name="Google Shape;182;p21"/>
          <p:cNvPicPr preferRelativeResize="0"/>
          <p:nvPr/>
        </p:nvPicPr>
        <p:blipFill>
          <a:blip r:embed="rId3">
            <a:alphaModFix/>
          </a:blip>
          <a:stretch>
            <a:fillRect/>
          </a:stretch>
        </p:blipFill>
        <p:spPr>
          <a:xfrm>
            <a:off x="0" y="0"/>
            <a:ext cx="9144000" cy="514350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186" name="Shape 186"/>
        <p:cNvGrpSpPr/>
        <p:nvPr/>
      </p:nvGrpSpPr>
      <p:grpSpPr>
        <a:xfrm>
          <a:off x="0" y="0"/>
          <a:ext cx="0" cy="0"/>
          <a:chOff x="0" y="0"/>
          <a:chExt cx="0" cy="0"/>
        </a:xfrm>
      </p:grpSpPr>
      <p:pic>
        <p:nvPicPr>
          <p:cNvPr descr="C:\Users\Teacher\Documents\Assistant Head\riverside logo.bmp" id="187" name="Google Shape;187;p22"/>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188" name="Google Shape;188;p22"/>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22"/>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22"/>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22"/>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22"/>
          <p:cNvSpPr txBox="1"/>
          <p:nvPr/>
        </p:nvSpPr>
        <p:spPr>
          <a:xfrm>
            <a:off x="1874978" y="184325"/>
            <a:ext cx="6434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200">
                <a:solidFill>
                  <a:srgbClr val="073382"/>
                </a:solidFill>
              </a:rPr>
              <a:t>Golden time - Friday</a:t>
            </a:r>
            <a:endParaRPr b="1" sz="3200">
              <a:solidFill>
                <a:srgbClr val="073382"/>
              </a:solidFill>
            </a:endParaRPr>
          </a:p>
        </p:txBody>
      </p:sp>
      <p:sp>
        <p:nvSpPr>
          <p:cNvPr id="193" name="Google Shape;193;p22"/>
          <p:cNvSpPr/>
          <p:nvPr/>
        </p:nvSpPr>
        <p:spPr>
          <a:xfrm>
            <a:off x="173975" y="1261400"/>
            <a:ext cx="8732100" cy="38082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22"/>
          <p:cNvSpPr/>
          <p:nvPr/>
        </p:nvSpPr>
        <p:spPr>
          <a:xfrm>
            <a:off x="354987" y="1318166"/>
            <a:ext cx="8385300" cy="36891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22"/>
          <p:cNvSpPr/>
          <p:nvPr/>
        </p:nvSpPr>
        <p:spPr>
          <a:xfrm>
            <a:off x="490708" y="1369238"/>
            <a:ext cx="8098500" cy="35925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22"/>
          <p:cNvSpPr/>
          <p:nvPr/>
        </p:nvSpPr>
        <p:spPr>
          <a:xfrm>
            <a:off x="671669" y="1420310"/>
            <a:ext cx="7752000" cy="34785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97" name="Google Shape;197;p22"/>
          <p:cNvPicPr preferRelativeResize="0"/>
          <p:nvPr/>
        </p:nvPicPr>
        <p:blipFill>
          <a:blip r:embed="rId4">
            <a:alphaModFix/>
          </a:blip>
          <a:stretch>
            <a:fillRect/>
          </a:stretch>
        </p:blipFill>
        <p:spPr>
          <a:xfrm>
            <a:off x="947675" y="1766875"/>
            <a:ext cx="2133600" cy="1609725"/>
          </a:xfrm>
          <a:prstGeom prst="rect">
            <a:avLst/>
          </a:prstGeom>
          <a:noFill/>
          <a:ln>
            <a:noFill/>
          </a:ln>
        </p:spPr>
      </p:pic>
      <p:pic>
        <p:nvPicPr>
          <p:cNvPr id="198" name="Google Shape;198;p22"/>
          <p:cNvPicPr preferRelativeResize="0"/>
          <p:nvPr/>
        </p:nvPicPr>
        <p:blipFill>
          <a:blip r:embed="rId5">
            <a:alphaModFix/>
          </a:blip>
          <a:stretch>
            <a:fillRect/>
          </a:stretch>
        </p:blipFill>
        <p:spPr>
          <a:xfrm>
            <a:off x="3557588" y="1638300"/>
            <a:ext cx="2333625" cy="2171700"/>
          </a:xfrm>
          <a:prstGeom prst="rect">
            <a:avLst/>
          </a:prstGeom>
          <a:noFill/>
          <a:ln>
            <a:noFill/>
          </a:ln>
        </p:spPr>
      </p:pic>
      <p:pic>
        <p:nvPicPr>
          <p:cNvPr id="199" name="Google Shape;199;p22"/>
          <p:cNvPicPr preferRelativeResize="0"/>
          <p:nvPr/>
        </p:nvPicPr>
        <p:blipFill>
          <a:blip r:embed="rId6">
            <a:alphaModFix/>
          </a:blip>
          <a:stretch>
            <a:fillRect/>
          </a:stretch>
        </p:blipFill>
        <p:spPr>
          <a:xfrm>
            <a:off x="6260538" y="1638300"/>
            <a:ext cx="1438275" cy="2362200"/>
          </a:xfrm>
          <a:prstGeom prst="rect">
            <a:avLst/>
          </a:prstGeom>
          <a:solidFill>
            <a:srgbClr val="FFFFFF"/>
          </a:solidFill>
          <a:ln cap="flat" cmpd="sng" w="9525">
            <a:solidFill>
              <a:srgbClr val="000000"/>
            </a:solidFill>
            <a:prstDash val="solid"/>
            <a:round/>
            <a:headEnd len="sm" w="sm" type="none"/>
            <a:tailEnd len="sm" w="sm" type="none"/>
          </a:ln>
        </p:spPr>
      </p:pic>
      <p:sp>
        <p:nvSpPr>
          <p:cNvPr id="200" name="Google Shape;200;p22"/>
          <p:cNvSpPr txBox="1"/>
          <p:nvPr/>
        </p:nvSpPr>
        <p:spPr>
          <a:xfrm>
            <a:off x="937775" y="3902925"/>
            <a:ext cx="7075800" cy="814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rPr>
              <a:t>The purpose of Golden time is to build resilience, turn-taking and emotional regulation. However, Golden time minutes will be taken away following our behaviour policy.</a:t>
            </a:r>
            <a:endParaRPr sz="1800">
              <a:solidFill>
                <a:schemeClr val="dk2"/>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204" name="Shape 204"/>
        <p:cNvGrpSpPr/>
        <p:nvPr/>
      </p:nvGrpSpPr>
      <p:grpSpPr>
        <a:xfrm>
          <a:off x="0" y="0"/>
          <a:ext cx="0" cy="0"/>
          <a:chOff x="0" y="0"/>
          <a:chExt cx="0" cy="0"/>
        </a:xfrm>
      </p:grpSpPr>
      <p:pic>
        <p:nvPicPr>
          <p:cNvPr descr="C:\Users\Teacher\Documents\Assistant Head\riverside logo.bmp" id="205" name="Google Shape;205;p23"/>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206" name="Google Shape;206;p23"/>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23"/>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23"/>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23"/>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23"/>
          <p:cNvSpPr txBox="1"/>
          <p:nvPr/>
        </p:nvSpPr>
        <p:spPr>
          <a:xfrm>
            <a:off x="1874978" y="184325"/>
            <a:ext cx="6434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700">
                <a:solidFill>
                  <a:srgbClr val="073382"/>
                </a:solidFill>
              </a:rPr>
              <a:t>Home learning</a:t>
            </a:r>
            <a:endParaRPr b="1" sz="3700">
              <a:solidFill>
                <a:srgbClr val="073382"/>
              </a:solidFill>
            </a:endParaRPr>
          </a:p>
        </p:txBody>
      </p:sp>
      <p:grpSp>
        <p:nvGrpSpPr>
          <p:cNvPr id="211" name="Google Shape;211;p23"/>
          <p:cNvGrpSpPr/>
          <p:nvPr/>
        </p:nvGrpSpPr>
        <p:grpSpPr>
          <a:xfrm>
            <a:off x="179636" y="3882979"/>
            <a:ext cx="1857512" cy="695691"/>
            <a:chOff x="342925" y="3993925"/>
            <a:chExt cx="2092500" cy="761400"/>
          </a:xfrm>
        </p:grpSpPr>
        <p:sp>
          <p:nvSpPr>
            <p:cNvPr id="212" name="Google Shape;212;p23"/>
            <p:cNvSpPr/>
            <p:nvPr/>
          </p:nvSpPr>
          <p:spPr>
            <a:xfrm>
              <a:off x="342925" y="3993925"/>
              <a:ext cx="2092500" cy="7614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23"/>
            <p:cNvSpPr/>
            <p:nvPr/>
          </p:nvSpPr>
          <p:spPr>
            <a:xfrm>
              <a:off x="386305" y="4005277"/>
              <a:ext cx="2009700" cy="7377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23"/>
            <p:cNvSpPr/>
            <p:nvPr/>
          </p:nvSpPr>
          <p:spPr>
            <a:xfrm>
              <a:off x="418831" y="4015491"/>
              <a:ext cx="1940700" cy="7185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23"/>
            <p:cNvSpPr/>
            <p:nvPr/>
          </p:nvSpPr>
          <p:spPr>
            <a:xfrm>
              <a:off x="462199" y="4025705"/>
              <a:ext cx="1857600" cy="695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a:solidFill>
                    <a:srgbClr val="073382"/>
                  </a:solidFill>
                </a:rPr>
                <a:t>20 minutes reading &amp; sign reading record</a:t>
              </a:r>
              <a:endParaRPr b="1">
                <a:solidFill>
                  <a:srgbClr val="073382"/>
                </a:solidFill>
              </a:endParaRPr>
            </a:p>
          </p:txBody>
        </p:sp>
      </p:grpSp>
      <p:grpSp>
        <p:nvGrpSpPr>
          <p:cNvPr id="216" name="Google Shape;216;p23"/>
          <p:cNvGrpSpPr/>
          <p:nvPr/>
        </p:nvGrpSpPr>
        <p:grpSpPr>
          <a:xfrm>
            <a:off x="103591" y="1374397"/>
            <a:ext cx="2009587" cy="2155370"/>
            <a:chOff x="198850" y="1246625"/>
            <a:chExt cx="2528100" cy="2588100"/>
          </a:xfrm>
        </p:grpSpPr>
        <p:grpSp>
          <p:nvGrpSpPr>
            <p:cNvPr id="217" name="Google Shape;217;p23"/>
            <p:cNvGrpSpPr/>
            <p:nvPr/>
          </p:nvGrpSpPr>
          <p:grpSpPr>
            <a:xfrm>
              <a:off x="198850" y="1246625"/>
              <a:ext cx="2528100" cy="2588100"/>
              <a:chOff x="198850" y="1246625"/>
              <a:chExt cx="2528100" cy="2588100"/>
            </a:xfrm>
          </p:grpSpPr>
          <p:sp>
            <p:nvSpPr>
              <p:cNvPr id="218" name="Google Shape;218;p23"/>
              <p:cNvSpPr/>
              <p:nvPr/>
            </p:nvSpPr>
            <p:spPr>
              <a:xfrm>
                <a:off x="198850" y="1246625"/>
                <a:ext cx="2528100" cy="25881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23"/>
              <p:cNvSpPr/>
              <p:nvPr/>
            </p:nvSpPr>
            <p:spPr>
              <a:xfrm>
                <a:off x="251252" y="1285204"/>
                <a:ext cx="2427600" cy="25071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23"/>
              <p:cNvSpPr/>
              <p:nvPr/>
            </p:nvSpPr>
            <p:spPr>
              <a:xfrm>
                <a:off x="290542" y="1319914"/>
                <a:ext cx="2344500" cy="24414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23"/>
              <p:cNvSpPr/>
              <p:nvPr/>
            </p:nvSpPr>
            <p:spPr>
              <a:xfrm>
                <a:off x="342930" y="1354623"/>
                <a:ext cx="2244000" cy="23643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222" name="Google Shape;222;p23"/>
            <p:cNvPicPr preferRelativeResize="0"/>
            <p:nvPr/>
          </p:nvPicPr>
          <p:blipFill rotWithShape="1">
            <a:blip r:embed="rId4">
              <a:alphaModFix/>
            </a:blip>
            <a:srcRect b="0" l="13492" r="14358" t="0"/>
            <a:stretch/>
          </p:blipFill>
          <p:spPr>
            <a:xfrm>
              <a:off x="693137" y="1489775"/>
              <a:ext cx="1539324" cy="2133587"/>
            </a:xfrm>
            <a:prstGeom prst="rect">
              <a:avLst/>
            </a:prstGeom>
            <a:noFill/>
            <a:ln cap="flat" cmpd="sng" w="19050">
              <a:solidFill>
                <a:schemeClr val="lt1"/>
              </a:solidFill>
              <a:prstDash val="solid"/>
              <a:round/>
              <a:headEnd len="sm" w="sm" type="none"/>
              <a:tailEnd len="sm" w="sm" type="none"/>
            </a:ln>
          </p:spPr>
        </p:pic>
      </p:grpSp>
      <p:grpSp>
        <p:nvGrpSpPr>
          <p:cNvPr id="223" name="Google Shape;223;p23"/>
          <p:cNvGrpSpPr/>
          <p:nvPr/>
        </p:nvGrpSpPr>
        <p:grpSpPr>
          <a:xfrm>
            <a:off x="2421255" y="3897958"/>
            <a:ext cx="1857512" cy="663865"/>
            <a:chOff x="3320875" y="4028400"/>
            <a:chExt cx="2092500" cy="761400"/>
          </a:xfrm>
        </p:grpSpPr>
        <p:sp>
          <p:nvSpPr>
            <p:cNvPr id="224" name="Google Shape;224;p23"/>
            <p:cNvSpPr/>
            <p:nvPr/>
          </p:nvSpPr>
          <p:spPr>
            <a:xfrm>
              <a:off x="3320875" y="4028400"/>
              <a:ext cx="2092500" cy="7614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23"/>
            <p:cNvSpPr/>
            <p:nvPr/>
          </p:nvSpPr>
          <p:spPr>
            <a:xfrm>
              <a:off x="3364255" y="4040827"/>
              <a:ext cx="2009700" cy="7377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23"/>
            <p:cNvSpPr/>
            <p:nvPr/>
          </p:nvSpPr>
          <p:spPr>
            <a:xfrm>
              <a:off x="3396781" y="4051041"/>
              <a:ext cx="1940700" cy="7185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23"/>
            <p:cNvSpPr/>
            <p:nvPr/>
          </p:nvSpPr>
          <p:spPr>
            <a:xfrm>
              <a:off x="3440149" y="4061255"/>
              <a:ext cx="1857600" cy="695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a:solidFill>
                    <a:srgbClr val="073382"/>
                  </a:solidFill>
                </a:rPr>
                <a:t>4 x per week Numbots</a:t>
              </a:r>
              <a:endParaRPr b="1">
                <a:solidFill>
                  <a:srgbClr val="073382"/>
                </a:solidFill>
              </a:endParaRPr>
            </a:p>
          </p:txBody>
        </p:sp>
      </p:grpSp>
      <p:grpSp>
        <p:nvGrpSpPr>
          <p:cNvPr id="228" name="Google Shape;228;p23"/>
          <p:cNvGrpSpPr/>
          <p:nvPr/>
        </p:nvGrpSpPr>
        <p:grpSpPr>
          <a:xfrm>
            <a:off x="2303721" y="1487171"/>
            <a:ext cx="2092603" cy="2122242"/>
            <a:chOff x="3054325" y="1242725"/>
            <a:chExt cx="2625600" cy="2588100"/>
          </a:xfrm>
        </p:grpSpPr>
        <p:grpSp>
          <p:nvGrpSpPr>
            <p:cNvPr id="229" name="Google Shape;229;p23"/>
            <p:cNvGrpSpPr/>
            <p:nvPr/>
          </p:nvGrpSpPr>
          <p:grpSpPr>
            <a:xfrm>
              <a:off x="3054325" y="1242725"/>
              <a:ext cx="2625600" cy="2588100"/>
              <a:chOff x="3054325" y="1242725"/>
              <a:chExt cx="2625600" cy="2588100"/>
            </a:xfrm>
          </p:grpSpPr>
          <p:sp>
            <p:nvSpPr>
              <p:cNvPr id="230" name="Google Shape;230;p23"/>
              <p:cNvSpPr/>
              <p:nvPr/>
            </p:nvSpPr>
            <p:spPr>
              <a:xfrm>
                <a:off x="3054325" y="1242725"/>
                <a:ext cx="2625600" cy="25881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23"/>
              <p:cNvSpPr/>
              <p:nvPr/>
            </p:nvSpPr>
            <p:spPr>
              <a:xfrm>
                <a:off x="3108756" y="1281305"/>
                <a:ext cx="2521500" cy="25071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23"/>
              <p:cNvSpPr/>
              <p:nvPr/>
            </p:nvSpPr>
            <p:spPr>
              <a:xfrm>
                <a:off x="3149568" y="1316016"/>
                <a:ext cx="2435100" cy="24414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3" name="Google Shape;233;p23"/>
            <p:cNvSpPr/>
            <p:nvPr/>
          </p:nvSpPr>
          <p:spPr>
            <a:xfrm>
              <a:off x="3203984" y="1350727"/>
              <a:ext cx="2331000" cy="23643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34" name="Google Shape;234;p23"/>
            <p:cNvPicPr preferRelativeResize="0"/>
            <p:nvPr/>
          </p:nvPicPr>
          <p:blipFill>
            <a:blip r:embed="rId5">
              <a:alphaModFix/>
            </a:blip>
            <a:stretch>
              <a:fillRect/>
            </a:stretch>
          </p:blipFill>
          <p:spPr>
            <a:xfrm>
              <a:off x="3243176" y="1846250"/>
              <a:ext cx="2219037" cy="1085122"/>
            </a:xfrm>
            <a:prstGeom prst="rect">
              <a:avLst/>
            </a:prstGeom>
            <a:noFill/>
            <a:ln>
              <a:noFill/>
            </a:ln>
          </p:spPr>
        </p:pic>
      </p:grpSp>
      <p:grpSp>
        <p:nvGrpSpPr>
          <p:cNvPr id="235" name="Google Shape;235;p23"/>
          <p:cNvGrpSpPr/>
          <p:nvPr/>
        </p:nvGrpSpPr>
        <p:grpSpPr>
          <a:xfrm>
            <a:off x="4753321" y="1422709"/>
            <a:ext cx="2092603" cy="2122242"/>
            <a:chOff x="3054325" y="1242725"/>
            <a:chExt cx="2625600" cy="2588100"/>
          </a:xfrm>
        </p:grpSpPr>
        <p:grpSp>
          <p:nvGrpSpPr>
            <p:cNvPr id="236" name="Google Shape;236;p23"/>
            <p:cNvGrpSpPr/>
            <p:nvPr/>
          </p:nvGrpSpPr>
          <p:grpSpPr>
            <a:xfrm>
              <a:off x="3054325" y="1242725"/>
              <a:ext cx="2625600" cy="2588100"/>
              <a:chOff x="3054325" y="1242725"/>
              <a:chExt cx="2625600" cy="2588100"/>
            </a:xfrm>
          </p:grpSpPr>
          <p:sp>
            <p:nvSpPr>
              <p:cNvPr id="237" name="Google Shape;237;p23"/>
              <p:cNvSpPr/>
              <p:nvPr/>
            </p:nvSpPr>
            <p:spPr>
              <a:xfrm>
                <a:off x="3054325" y="1242725"/>
                <a:ext cx="2625600" cy="25881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23"/>
              <p:cNvSpPr/>
              <p:nvPr/>
            </p:nvSpPr>
            <p:spPr>
              <a:xfrm>
                <a:off x="3108756" y="1281305"/>
                <a:ext cx="2521500" cy="25071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23"/>
              <p:cNvSpPr/>
              <p:nvPr/>
            </p:nvSpPr>
            <p:spPr>
              <a:xfrm>
                <a:off x="3149568" y="1316016"/>
                <a:ext cx="2435100" cy="24414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40" name="Google Shape;240;p23"/>
            <p:cNvSpPr/>
            <p:nvPr/>
          </p:nvSpPr>
          <p:spPr>
            <a:xfrm>
              <a:off x="3203984" y="1350727"/>
              <a:ext cx="2331000" cy="23643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1" name="Google Shape;241;p23"/>
          <p:cNvGrpSpPr/>
          <p:nvPr/>
        </p:nvGrpSpPr>
        <p:grpSpPr>
          <a:xfrm>
            <a:off x="4942880" y="3914808"/>
            <a:ext cx="1857512" cy="663865"/>
            <a:chOff x="3320875" y="4028400"/>
            <a:chExt cx="2092500" cy="761400"/>
          </a:xfrm>
        </p:grpSpPr>
        <p:sp>
          <p:nvSpPr>
            <p:cNvPr id="242" name="Google Shape;242;p23"/>
            <p:cNvSpPr/>
            <p:nvPr/>
          </p:nvSpPr>
          <p:spPr>
            <a:xfrm>
              <a:off x="3320875" y="4028400"/>
              <a:ext cx="2092500" cy="7614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23"/>
            <p:cNvSpPr/>
            <p:nvPr/>
          </p:nvSpPr>
          <p:spPr>
            <a:xfrm>
              <a:off x="3364255" y="4040827"/>
              <a:ext cx="2009700" cy="7377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23"/>
            <p:cNvSpPr/>
            <p:nvPr/>
          </p:nvSpPr>
          <p:spPr>
            <a:xfrm>
              <a:off x="3396781" y="4051041"/>
              <a:ext cx="1940700" cy="7185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23"/>
            <p:cNvSpPr/>
            <p:nvPr/>
          </p:nvSpPr>
          <p:spPr>
            <a:xfrm>
              <a:off x="3440149" y="4061255"/>
              <a:ext cx="1857600" cy="695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a:solidFill>
                    <a:srgbClr val="073382"/>
                  </a:solidFill>
                </a:rPr>
                <a:t>1 lesson set by teacher per week</a:t>
              </a:r>
              <a:endParaRPr b="1">
                <a:solidFill>
                  <a:srgbClr val="073382"/>
                </a:solidFill>
              </a:endParaRPr>
            </a:p>
          </p:txBody>
        </p:sp>
      </p:grpSp>
      <p:pic>
        <p:nvPicPr>
          <p:cNvPr id="246" name="Google Shape;246;p23"/>
          <p:cNvPicPr preferRelativeResize="0"/>
          <p:nvPr/>
        </p:nvPicPr>
        <p:blipFill>
          <a:blip r:embed="rId6">
            <a:alphaModFix/>
          </a:blip>
          <a:stretch>
            <a:fillRect/>
          </a:stretch>
        </p:blipFill>
        <p:spPr>
          <a:xfrm>
            <a:off x="4950534" y="1704035"/>
            <a:ext cx="1698175" cy="1183987"/>
          </a:xfrm>
          <a:prstGeom prst="rect">
            <a:avLst/>
          </a:prstGeom>
          <a:noFill/>
          <a:ln>
            <a:noFill/>
          </a:ln>
        </p:spPr>
      </p:pic>
      <p:pic>
        <p:nvPicPr>
          <p:cNvPr id="247" name="Google Shape;247;p23"/>
          <p:cNvPicPr preferRelativeResize="0"/>
          <p:nvPr/>
        </p:nvPicPr>
        <p:blipFill>
          <a:blip r:embed="rId7">
            <a:alphaModFix/>
          </a:blip>
          <a:stretch>
            <a:fillRect/>
          </a:stretch>
        </p:blipFill>
        <p:spPr>
          <a:xfrm>
            <a:off x="7023150" y="1398175"/>
            <a:ext cx="2092600" cy="23002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24"/>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t/>
            </a:r>
            <a:endParaRPr/>
          </a:p>
        </p:txBody>
      </p:sp>
      <p:sp>
        <p:nvSpPr>
          <p:cNvPr id="253" name="Google Shape;253;p24"/>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t/>
            </a:r>
            <a:endParaRPr/>
          </a:p>
        </p:txBody>
      </p:sp>
      <p:pic>
        <p:nvPicPr>
          <p:cNvPr id="254" name="Google Shape;254;p24"/>
          <p:cNvPicPr preferRelativeResize="0"/>
          <p:nvPr/>
        </p:nvPicPr>
        <p:blipFill>
          <a:blip r:embed="rId3">
            <a:alphaModFix/>
          </a:blip>
          <a:stretch>
            <a:fillRect/>
          </a:stretch>
        </p:blipFill>
        <p:spPr>
          <a:xfrm>
            <a:off x="4763" y="9525"/>
            <a:ext cx="9134475" cy="51244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258" name="Shape 258"/>
        <p:cNvGrpSpPr/>
        <p:nvPr/>
      </p:nvGrpSpPr>
      <p:grpSpPr>
        <a:xfrm>
          <a:off x="0" y="0"/>
          <a:ext cx="0" cy="0"/>
          <a:chOff x="0" y="0"/>
          <a:chExt cx="0" cy="0"/>
        </a:xfrm>
      </p:grpSpPr>
      <p:grpSp>
        <p:nvGrpSpPr>
          <p:cNvPr id="259" name="Google Shape;259;p25"/>
          <p:cNvGrpSpPr/>
          <p:nvPr/>
        </p:nvGrpSpPr>
        <p:grpSpPr>
          <a:xfrm>
            <a:off x="50253" y="1257146"/>
            <a:ext cx="2776031" cy="3720088"/>
            <a:chOff x="103600" y="1250525"/>
            <a:chExt cx="3582900" cy="3819000"/>
          </a:xfrm>
        </p:grpSpPr>
        <p:sp>
          <p:nvSpPr>
            <p:cNvPr id="260" name="Google Shape;260;p25"/>
            <p:cNvSpPr/>
            <p:nvPr/>
          </p:nvSpPr>
          <p:spPr>
            <a:xfrm>
              <a:off x="103600" y="1250525"/>
              <a:ext cx="3582900" cy="38190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25"/>
            <p:cNvSpPr/>
            <p:nvPr/>
          </p:nvSpPr>
          <p:spPr>
            <a:xfrm>
              <a:off x="177870" y="1307453"/>
              <a:ext cx="3440700" cy="36996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25"/>
            <p:cNvSpPr/>
            <p:nvPr/>
          </p:nvSpPr>
          <p:spPr>
            <a:xfrm>
              <a:off x="233557" y="1358671"/>
              <a:ext cx="3322800" cy="36027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25"/>
            <p:cNvSpPr/>
            <p:nvPr/>
          </p:nvSpPr>
          <p:spPr>
            <a:xfrm>
              <a:off x="307806" y="1409889"/>
              <a:ext cx="3180600" cy="3488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descr="C:\Users\Teacher\Documents\Assistant Head\riverside logo.bmp" id="264" name="Google Shape;264;p25"/>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265" name="Google Shape;265;p25"/>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25"/>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25"/>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5"/>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25"/>
          <p:cNvSpPr txBox="1"/>
          <p:nvPr/>
        </p:nvSpPr>
        <p:spPr>
          <a:xfrm>
            <a:off x="1643450" y="192075"/>
            <a:ext cx="6989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700">
                <a:solidFill>
                  <a:srgbClr val="073382"/>
                </a:solidFill>
              </a:rPr>
              <a:t>Parent Workshops </a:t>
            </a:r>
            <a:endParaRPr b="1" sz="3700">
              <a:solidFill>
                <a:srgbClr val="073382"/>
              </a:solidFill>
            </a:endParaRPr>
          </a:p>
        </p:txBody>
      </p:sp>
      <p:grpSp>
        <p:nvGrpSpPr>
          <p:cNvPr id="270" name="Google Shape;270;p25"/>
          <p:cNvGrpSpPr/>
          <p:nvPr/>
        </p:nvGrpSpPr>
        <p:grpSpPr>
          <a:xfrm>
            <a:off x="3079423" y="1273478"/>
            <a:ext cx="2789288" cy="3654783"/>
            <a:chOff x="103600" y="1250525"/>
            <a:chExt cx="3582900" cy="3819000"/>
          </a:xfrm>
        </p:grpSpPr>
        <p:sp>
          <p:nvSpPr>
            <p:cNvPr id="271" name="Google Shape;271;p25"/>
            <p:cNvSpPr/>
            <p:nvPr/>
          </p:nvSpPr>
          <p:spPr>
            <a:xfrm>
              <a:off x="103600" y="1250525"/>
              <a:ext cx="3582900" cy="38190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25"/>
            <p:cNvSpPr/>
            <p:nvPr/>
          </p:nvSpPr>
          <p:spPr>
            <a:xfrm>
              <a:off x="177870" y="1307453"/>
              <a:ext cx="3440700" cy="36996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5"/>
            <p:cNvSpPr/>
            <p:nvPr/>
          </p:nvSpPr>
          <p:spPr>
            <a:xfrm>
              <a:off x="233557" y="1358671"/>
              <a:ext cx="3322800" cy="36027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25"/>
            <p:cNvSpPr/>
            <p:nvPr/>
          </p:nvSpPr>
          <p:spPr>
            <a:xfrm>
              <a:off x="307806" y="1409889"/>
              <a:ext cx="3180600" cy="3488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75" name="Google Shape;275;p25"/>
          <p:cNvSpPr txBox="1"/>
          <p:nvPr/>
        </p:nvSpPr>
        <p:spPr>
          <a:xfrm>
            <a:off x="286641" y="1443372"/>
            <a:ext cx="2153100" cy="415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500"/>
              <a:t>Spelling</a:t>
            </a:r>
            <a:endParaRPr b="1" sz="1500"/>
          </a:p>
        </p:txBody>
      </p:sp>
      <p:sp>
        <p:nvSpPr>
          <p:cNvPr id="276" name="Google Shape;276;p25"/>
          <p:cNvSpPr txBox="1"/>
          <p:nvPr/>
        </p:nvSpPr>
        <p:spPr>
          <a:xfrm>
            <a:off x="3582466" y="1491684"/>
            <a:ext cx="2022000" cy="415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500"/>
              <a:t>RWI parent meeting</a:t>
            </a:r>
            <a:r>
              <a:rPr lang="en"/>
              <a:t> </a:t>
            </a:r>
            <a:endParaRPr/>
          </a:p>
        </p:txBody>
      </p:sp>
      <p:pic>
        <p:nvPicPr>
          <p:cNvPr id="277" name="Google Shape;277;p25"/>
          <p:cNvPicPr preferRelativeResize="0"/>
          <p:nvPr/>
        </p:nvPicPr>
        <p:blipFill>
          <a:blip r:embed="rId4">
            <a:alphaModFix/>
          </a:blip>
          <a:stretch>
            <a:fillRect/>
          </a:stretch>
        </p:blipFill>
        <p:spPr>
          <a:xfrm>
            <a:off x="3374087" y="1985325"/>
            <a:ext cx="1806687" cy="1635350"/>
          </a:xfrm>
          <a:prstGeom prst="rect">
            <a:avLst/>
          </a:prstGeom>
          <a:noFill/>
          <a:ln cap="flat" cmpd="sng" w="9525">
            <a:solidFill>
              <a:schemeClr val="lt1"/>
            </a:solidFill>
            <a:prstDash val="solid"/>
            <a:round/>
            <a:headEnd len="sm" w="sm" type="none"/>
            <a:tailEnd len="sm" w="sm" type="none"/>
          </a:ln>
        </p:spPr>
      </p:pic>
      <p:pic>
        <p:nvPicPr>
          <p:cNvPr id="278" name="Google Shape;278;p25"/>
          <p:cNvPicPr preferRelativeResize="0"/>
          <p:nvPr/>
        </p:nvPicPr>
        <p:blipFill>
          <a:blip r:embed="rId5">
            <a:alphaModFix/>
          </a:blip>
          <a:stretch>
            <a:fillRect/>
          </a:stretch>
        </p:blipFill>
        <p:spPr>
          <a:xfrm>
            <a:off x="576500" y="1890850"/>
            <a:ext cx="1573400" cy="1907616"/>
          </a:xfrm>
          <a:prstGeom prst="rect">
            <a:avLst/>
          </a:prstGeom>
          <a:noFill/>
          <a:ln>
            <a:noFill/>
          </a:ln>
        </p:spPr>
      </p:pic>
      <p:grpSp>
        <p:nvGrpSpPr>
          <p:cNvPr id="279" name="Google Shape;279;p25"/>
          <p:cNvGrpSpPr/>
          <p:nvPr/>
        </p:nvGrpSpPr>
        <p:grpSpPr>
          <a:xfrm>
            <a:off x="6112702" y="1306128"/>
            <a:ext cx="2731961" cy="3654783"/>
            <a:chOff x="103600" y="1250525"/>
            <a:chExt cx="3582900" cy="3819000"/>
          </a:xfrm>
        </p:grpSpPr>
        <p:sp>
          <p:nvSpPr>
            <p:cNvPr id="280" name="Google Shape;280;p25"/>
            <p:cNvSpPr/>
            <p:nvPr/>
          </p:nvSpPr>
          <p:spPr>
            <a:xfrm>
              <a:off x="103600" y="1250525"/>
              <a:ext cx="3582900" cy="38190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25"/>
            <p:cNvSpPr/>
            <p:nvPr/>
          </p:nvSpPr>
          <p:spPr>
            <a:xfrm>
              <a:off x="177870" y="1307453"/>
              <a:ext cx="3440700" cy="36996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25"/>
            <p:cNvSpPr/>
            <p:nvPr/>
          </p:nvSpPr>
          <p:spPr>
            <a:xfrm>
              <a:off x="233557" y="1358671"/>
              <a:ext cx="3322800" cy="36027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5"/>
            <p:cNvSpPr/>
            <p:nvPr/>
          </p:nvSpPr>
          <p:spPr>
            <a:xfrm>
              <a:off x="307806" y="1409889"/>
              <a:ext cx="3180600" cy="3488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4" name="Google Shape;284;p25"/>
          <p:cNvSpPr txBox="1"/>
          <p:nvPr/>
        </p:nvSpPr>
        <p:spPr>
          <a:xfrm>
            <a:off x="6715012" y="1475356"/>
            <a:ext cx="1980300" cy="415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500"/>
              <a:t>Maths</a:t>
            </a:r>
            <a:endParaRPr/>
          </a:p>
        </p:txBody>
      </p:sp>
      <p:pic>
        <p:nvPicPr>
          <p:cNvPr id="285" name="Google Shape;285;p25"/>
          <p:cNvPicPr preferRelativeResize="0"/>
          <p:nvPr/>
        </p:nvPicPr>
        <p:blipFill>
          <a:blip r:embed="rId6">
            <a:alphaModFix/>
          </a:blip>
          <a:stretch>
            <a:fillRect/>
          </a:stretch>
        </p:blipFill>
        <p:spPr>
          <a:xfrm>
            <a:off x="6592336" y="2085921"/>
            <a:ext cx="1772702" cy="1635347"/>
          </a:xfrm>
          <a:prstGeom prst="rect">
            <a:avLst/>
          </a:prstGeom>
          <a:noFill/>
          <a:ln>
            <a:noFill/>
          </a:ln>
        </p:spPr>
      </p:pic>
      <p:sp>
        <p:nvSpPr>
          <p:cNvPr id="286" name="Google Shape;286;p25"/>
          <p:cNvSpPr txBox="1"/>
          <p:nvPr/>
        </p:nvSpPr>
        <p:spPr>
          <a:xfrm>
            <a:off x="3515625" y="4035450"/>
            <a:ext cx="21531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2"/>
              </a:solidFill>
            </a:endParaRPr>
          </a:p>
        </p:txBody>
      </p:sp>
      <p:sp>
        <p:nvSpPr>
          <p:cNvPr id="287" name="Google Shape;287;p25"/>
          <p:cNvSpPr txBox="1"/>
          <p:nvPr/>
        </p:nvSpPr>
        <p:spPr>
          <a:xfrm>
            <a:off x="3205938" y="3798475"/>
            <a:ext cx="27321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800">
                <a:solidFill>
                  <a:schemeClr val="dk1"/>
                </a:solidFill>
              </a:rPr>
              <a:t>Friday 18th September</a:t>
            </a:r>
            <a:endParaRPr b="1" sz="1800">
              <a:solidFill>
                <a:schemeClr val="dk1"/>
              </a:solidFill>
            </a:endParaRPr>
          </a:p>
          <a:p>
            <a:pPr indent="0" lvl="0" marL="0" rtl="0" algn="l">
              <a:spcBef>
                <a:spcPts val="0"/>
              </a:spcBef>
              <a:spcAft>
                <a:spcPts val="0"/>
              </a:spcAft>
              <a:buNone/>
            </a:pPr>
            <a:r>
              <a:rPr b="1" lang="en" sz="1800">
                <a:solidFill>
                  <a:schemeClr val="dk1"/>
                </a:solidFill>
              </a:rPr>
              <a:t>            9am Hall</a:t>
            </a:r>
            <a:endParaRPr b="1" sz="1800">
              <a:solidFill>
                <a:schemeClr val="dk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291" name="Shape 291"/>
        <p:cNvGrpSpPr/>
        <p:nvPr/>
      </p:nvGrpSpPr>
      <p:grpSpPr>
        <a:xfrm>
          <a:off x="0" y="0"/>
          <a:ext cx="0" cy="0"/>
          <a:chOff x="0" y="0"/>
          <a:chExt cx="0" cy="0"/>
        </a:xfrm>
      </p:grpSpPr>
      <p:sp>
        <p:nvSpPr>
          <p:cNvPr id="292" name="Google Shape;292;p26"/>
          <p:cNvSpPr/>
          <p:nvPr/>
        </p:nvSpPr>
        <p:spPr>
          <a:xfrm>
            <a:off x="198850" y="1246625"/>
            <a:ext cx="8772300" cy="36795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26"/>
          <p:cNvSpPr/>
          <p:nvPr/>
        </p:nvSpPr>
        <p:spPr>
          <a:xfrm>
            <a:off x="380682" y="1301472"/>
            <a:ext cx="8423700" cy="35643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26"/>
          <p:cNvSpPr/>
          <p:nvPr/>
        </p:nvSpPr>
        <p:spPr>
          <a:xfrm>
            <a:off x="517018" y="1350817"/>
            <a:ext cx="8135400" cy="34707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26"/>
          <p:cNvSpPr/>
          <p:nvPr/>
        </p:nvSpPr>
        <p:spPr>
          <a:xfrm>
            <a:off x="698799" y="1400162"/>
            <a:ext cx="7786500" cy="33612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C:\Users\Teacher\Documents\Assistant Head\riverside logo.bmp" id="296" name="Google Shape;296;p26"/>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297" name="Google Shape;297;p26"/>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26"/>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26"/>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26"/>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26"/>
          <p:cNvSpPr txBox="1"/>
          <p:nvPr/>
        </p:nvSpPr>
        <p:spPr>
          <a:xfrm>
            <a:off x="1874978" y="184325"/>
            <a:ext cx="6434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700">
                <a:solidFill>
                  <a:srgbClr val="073382"/>
                </a:solidFill>
              </a:rPr>
              <a:t>Phonics screening check</a:t>
            </a:r>
            <a:r>
              <a:rPr b="1" lang="en" sz="3700">
                <a:solidFill>
                  <a:srgbClr val="073382"/>
                </a:solidFill>
              </a:rPr>
              <a:t> </a:t>
            </a:r>
            <a:endParaRPr b="1" sz="3700">
              <a:solidFill>
                <a:srgbClr val="073382"/>
              </a:solidFill>
            </a:endParaRPr>
          </a:p>
          <a:p>
            <a:pPr indent="0" lvl="0" marL="0" rtl="0" algn="ctr">
              <a:spcBef>
                <a:spcPts val="0"/>
              </a:spcBef>
              <a:spcAft>
                <a:spcPts val="0"/>
              </a:spcAft>
              <a:buNone/>
            </a:pPr>
            <a:r>
              <a:t/>
            </a:r>
            <a:endParaRPr b="1" sz="3700">
              <a:solidFill>
                <a:srgbClr val="073382"/>
              </a:solidFill>
            </a:endParaRPr>
          </a:p>
        </p:txBody>
      </p:sp>
      <p:sp>
        <p:nvSpPr>
          <p:cNvPr id="302" name="Google Shape;302;p26"/>
          <p:cNvSpPr txBox="1"/>
          <p:nvPr/>
        </p:nvSpPr>
        <p:spPr>
          <a:xfrm>
            <a:off x="1159925" y="4053350"/>
            <a:ext cx="6690000" cy="446400"/>
          </a:xfrm>
          <a:prstGeom prst="rect">
            <a:avLst/>
          </a:prstGeom>
          <a:solidFill>
            <a:srgbClr val="C9DAF8"/>
          </a:solidFill>
          <a:ln cap="flat" cmpd="sng" w="19050">
            <a:solidFill>
              <a:srgbClr val="073382"/>
            </a:solidFill>
            <a:prstDash val="solid"/>
            <a:round/>
            <a:headEnd len="sm" w="sm" type="none"/>
            <a:tailEnd len="sm" w="sm" type="none"/>
          </a:ln>
        </p:spPr>
        <p:txBody>
          <a:bodyPr anchorCtr="0" anchor="t" bIns="91425" lIns="91425" spcFirstLastPara="1" rIns="91425" wrap="square" tIns="91425">
            <a:spAutoFit/>
          </a:bodyPr>
          <a:lstStyle/>
          <a:p>
            <a:pPr indent="0" lvl="0" marL="0" rtl="0" algn="ctr">
              <a:spcBef>
                <a:spcPts val="0"/>
              </a:spcBef>
              <a:spcAft>
                <a:spcPts val="0"/>
              </a:spcAft>
              <a:buNone/>
            </a:pPr>
            <a:r>
              <a:rPr b="1" lang="en" sz="1700">
                <a:solidFill>
                  <a:srgbClr val="073382"/>
                </a:solidFill>
              </a:rPr>
              <a:t>Children have to read 32 words out of 40 accurately to pass.</a:t>
            </a:r>
            <a:endParaRPr b="1" sz="1700">
              <a:solidFill>
                <a:srgbClr val="073382"/>
              </a:solidFill>
            </a:endParaRPr>
          </a:p>
        </p:txBody>
      </p:sp>
      <p:pic>
        <p:nvPicPr>
          <p:cNvPr id="303" name="Google Shape;303;p26"/>
          <p:cNvPicPr preferRelativeResize="0"/>
          <p:nvPr/>
        </p:nvPicPr>
        <p:blipFill>
          <a:blip r:embed="rId4">
            <a:alphaModFix/>
          </a:blip>
          <a:stretch>
            <a:fillRect/>
          </a:stretch>
        </p:blipFill>
        <p:spPr>
          <a:xfrm>
            <a:off x="1874973" y="1461825"/>
            <a:ext cx="2135775" cy="2514600"/>
          </a:xfrm>
          <a:prstGeom prst="rect">
            <a:avLst/>
          </a:prstGeom>
          <a:noFill/>
          <a:ln>
            <a:noFill/>
          </a:ln>
        </p:spPr>
      </p:pic>
      <p:pic>
        <p:nvPicPr>
          <p:cNvPr id="304" name="Google Shape;304;p26"/>
          <p:cNvPicPr preferRelativeResize="0"/>
          <p:nvPr/>
        </p:nvPicPr>
        <p:blipFill>
          <a:blip r:embed="rId5">
            <a:alphaModFix/>
          </a:blip>
          <a:stretch>
            <a:fillRect/>
          </a:stretch>
        </p:blipFill>
        <p:spPr>
          <a:xfrm>
            <a:off x="4465988" y="1656850"/>
            <a:ext cx="2790825" cy="1295400"/>
          </a:xfrm>
          <a:prstGeom prst="rect">
            <a:avLst/>
          </a:prstGeom>
          <a:solidFill>
            <a:srgbClr val="FFFFFF"/>
          </a:solidFill>
          <a:ln cap="flat" cmpd="sng" w="9525">
            <a:solidFill>
              <a:srgbClr val="000000"/>
            </a:solidFill>
            <a:prstDash val="solid"/>
            <a:round/>
            <a:headEnd len="sm" w="sm" type="none"/>
            <a:tailEnd len="sm" w="sm" type="none"/>
          </a:ln>
        </p:spPr>
      </p:pic>
      <p:sp>
        <p:nvSpPr>
          <p:cNvPr id="305" name="Google Shape;305;p26"/>
          <p:cNvSpPr txBox="1"/>
          <p:nvPr/>
        </p:nvSpPr>
        <p:spPr>
          <a:xfrm>
            <a:off x="4290750" y="3167325"/>
            <a:ext cx="3559200" cy="708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i="1" lang="en" sz="1800">
                <a:latin typeface="Comic Sans MS"/>
                <a:ea typeface="Comic Sans MS"/>
                <a:cs typeface="Comic Sans MS"/>
                <a:sym typeface="Comic Sans MS"/>
              </a:rPr>
              <a:t>Special friends, fred talk, read the word.</a:t>
            </a:r>
            <a:endParaRPr i="1" sz="1800">
              <a:latin typeface="Comic Sans MS"/>
              <a:ea typeface="Comic Sans MS"/>
              <a:cs typeface="Comic Sans MS"/>
              <a:sym typeface="Comic Sans MS"/>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27"/>
          <p:cNvSpPr/>
          <p:nvPr/>
        </p:nvSpPr>
        <p:spPr>
          <a:xfrm>
            <a:off x="103600" y="1696375"/>
            <a:ext cx="8802600" cy="33732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1" name="Google Shape;311;p27"/>
          <p:cNvSpPr/>
          <p:nvPr/>
        </p:nvSpPr>
        <p:spPr>
          <a:xfrm>
            <a:off x="286071" y="1746657"/>
            <a:ext cx="8452800" cy="3267600"/>
          </a:xfrm>
          <a:prstGeom prst="roundRect">
            <a:avLst>
              <a:gd fmla="val 16667" name="adj"/>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descr="C:\Users\Teacher\Documents\Assistant Head\riverside logo.bmp" id="312" name="Google Shape;312;p27"/>
          <p:cNvPicPr preferRelativeResize="0"/>
          <p:nvPr/>
        </p:nvPicPr>
        <p:blipFill rotWithShape="1">
          <a:blip r:embed="rId3">
            <a:alphaModFix/>
          </a:blip>
          <a:srcRect b="0" l="0" r="0" t="0"/>
          <a:stretch/>
        </p:blipFill>
        <p:spPr>
          <a:xfrm>
            <a:off x="103594" y="113630"/>
            <a:ext cx="1795275" cy="1430525"/>
          </a:xfrm>
          <a:prstGeom prst="rect">
            <a:avLst/>
          </a:prstGeom>
          <a:noFill/>
          <a:ln cap="flat" cmpd="sng" w="28575">
            <a:solidFill>
              <a:srgbClr val="073382"/>
            </a:solidFill>
            <a:prstDash val="solid"/>
            <a:round/>
            <a:headEnd len="sm" w="sm" type="none"/>
            <a:tailEnd len="sm" w="sm" type="none"/>
          </a:ln>
        </p:spPr>
      </p:pic>
      <p:sp>
        <p:nvSpPr>
          <p:cNvPr id="313" name="Google Shape;313;p27"/>
          <p:cNvSpPr/>
          <p:nvPr/>
        </p:nvSpPr>
        <p:spPr>
          <a:xfrm>
            <a:off x="2041200" y="113625"/>
            <a:ext cx="6864900" cy="14304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4" name="Google Shape;314;p27"/>
          <p:cNvSpPr/>
          <p:nvPr/>
        </p:nvSpPr>
        <p:spPr>
          <a:xfrm>
            <a:off x="2183504" y="134949"/>
            <a:ext cx="6592200" cy="13857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5" name="Google Shape;315;p27"/>
          <p:cNvSpPr/>
          <p:nvPr/>
        </p:nvSpPr>
        <p:spPr>
          <a:xfrm>
            <a:off x="2290202" y="154134"/>
            <a:ext cx="6366900" cy="13494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6" name="Google Shape;316;p27"/>
          <p:cNvSpPr/>
          <p:nvPr/>
        </p:nvSpPr>
        <p:spPr>
          <a:xfrm>
            <a:off x="2432466" y="173319"/>
            <a:ext cx="6094200" cy="1306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7" name="Google Shape;317;p27"/>
          <p:cNvSpPr txBox="1"/>
          <p:nvPr/>
        </p:nvSpPr>
        <p:spPr>
          <a:xfrm>
            <a:off x="2501075" y="217475"/>
            <a:ext cx="5861400" cy="11961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 sz="3600" u="none" cap="none" strike="noStrike">
                <a:solidFill>
                  <a:srgbClr val="073382"/>
                </a:solidFill>
                <a:latin typeface="Arial"/>
                <a:ea typeface="Arial"/>
                <a:cs typeface="Arial"/>
                <a:sym typeface="Arial"/>
              </a:rPr>
              <a:t>Responsible Behaviour Curriculum</a:t>
            </a:r>
            <a:endParaRPr b="1" i="0" sz="3600" u="none" cap="none" strike="noStrike">
              <a:solidFill>
                <a:srgbClr val="073382"/>
              </a:solidFill>
              <a:latin typeface="Arial"/>
              <a:ea typeface="Arial"/>
              <a:cs typeface="Arial"/>
              <a:sym typeface="Arial"/>
            </a:endParaRPr>
          </a:p>
        </p:txBody>
      </p:sp>
      <p:pic>
        <p:nvPicPr>
          <p:cNvPr id="318" name="Google Shape;318;p27"/>
          <p:cNvPicPr preferRelativeResize="0"/>
          <p:nvPr/>
        </p:nvPicPr>
        <p:blipFill rotWithShape="1">
          <a:blip r:embed="rId4">
            <a:alphaModFix/>
          </a:blip>
          <a:srcRect b="0" l="0" r="0" t="0"/>
          <a:stretch/>
        </p:blipFill>
        <p:spPr>
          <a:xfrm>
            <a:off x="1691618" y="1812220"/>
            <a:ext cx="5626564" cy="3136473"/>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28"/>
          <p:cNvSpPr/>
          <p:nvPr/>
        </p:nvSpPr>
        <p:spPr>
          <a:xfrm>
            <a:off x="103600" y="1696375"/>
            <a:ext cx="8802600" cy="33732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4" name="Google Shape;324;p28"/>
          <p:cNvSpPr/>
          <p:nvPr/>
        </p:nvSpPr>
        <p:spPr>
          <a:xfrm>
            <a:off x="286071" y="1746657"/>
            <a:ext cx="8452800" cy="3267600"/>
          </a:xfrm>
          <a:prstGeom prst="roundRect">
            <a:avLst>
              <a:gd fmla="val 16667" name="adj"/>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descr="C:\Users\Teacher\Documents\Assistant Head\riverside logo.bmp" id="325" name="Google Shape;325;p28"/>
          <p:cNvPicPr preferRelativeResize="0"/>
          <p:nvPr/>
        </p:nvPicPr>
        <p:blipFill rotWithShape="1">
          <a:blip r:embed="rId3">
            <a:alphaModFix/>
          </a:blip>
          <a:srcRect b="0" l="0" r="0" t="0"/>
          <a:stretch/>
        </p:blipFill>
        <p:spPr>
          <a:xfrm>
            <a:off x="103594" y="113630"/>
            <a:ext cx="1795275" cy="1430525"/>
          </a:xfrm>
          <a:prstGeom prst="rect">
            <a:avLst/>
          </a:prstGeom>
          <a:noFill/>
          <a:ln cap="flat" cmpd="sng" w="28575">
            <a:solidFill>
              <a:srgbClr val="073382"/>
            </a:solidFill>
            <a:prstDash val="solid"/>
            <a:round/>
            <a:headEnd len="sm" w="sm" type="none"/>
            <a:tailEnd len="sm" w="sm" type="none"/>
          </a:ln>
        </p:spPr>
      </p:pic>
      <p:sp>
        <p:nvSpPr>
          <p:cNvPr id="326" name="Google Shape;326;p28"/>
          <p:cNvSpPr/>
          <p:nvPr/>
        </p:nvSpPr>
        <p:spPr>
          <a:xfrm>
            <a:off x="2041200" y="113625"/>
            <a:ext cx="6864900" cy="14304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7" name="Google Shape;327;p28"/>
          <p:cNvSpPr/>
          <p:nvPr/>
        </p:nvSpPr>
        <p:spPr>
          <a:xfrm>
            <a:off x="2183504" y="134949"/>
            <a:ext cx="6592200" cy="13857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8" name="Google Shape;328;p28"/>
          <p:cNvSpPr/>
          <p:nvPr/>
        </p:nvSpPr>
        <p:spPr>
          <a:xfrm>
            <a:off x="2290202" y="154134"/>
            <a:ext cx="6366900" cy="13494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9" name="Google Shape;329;p28"/>
          <p:cNvSpPr/>
          <p:nvPr/>
        </p:nvSpPr>
        <p:spPr>
          <a:xfrm>
            <a:off x="2432466" y="173319"/>
            <a:ext cx="6094200" cy="1306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0" name="Google Shape;330;p28"/>
          <p:cNvSpPr txBox="1"/>
          <p:nvPr/>
        </p:nvSpPr>
        <p:spPr>
          <a:xfrm>
            <a:off x="2501075" y="217475"/>
            <a:ext cx="5861400" cy="11961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 sz="3600" u="none" cap="none" strike="noStrike">
                <a:solidFill>
                  <a:srgbClr val="073382"/>
                </a:solidFill>
                <a:latin typeface="Arial"/>
                <a:ea typeface="Arial"/>
                <a:cs typeface="Arial"/>
                <a:sym typeface="Arial"/>
              </a:rPr>
              <a:t>Responsible Behaviour Curriculum</a:t>
            </a:r>
            <a:endParaRPr b="1" i="0" sz="3600" u="none" cap="none" strike="noStrike">
              <a:solidFill>
                <a:srgbClr val="073382"/>
              </a:solidFill>
              <a:latin typeface="Arial"/>
              <a:ea typeface="Arial"/>
              <a:cs typeface="Arial"/>
              <a:sym typeface="Arial"/>
            </a:endParaRPr>
          </a:p>
        </p:txBody>
      </p:sp>
      <p:pic>
        <p:nvPicPr>
          <p:cNvPr id="331" name="Google Shape;331;p28"/>
          <p:cNvPicPr preferRelativeResize="0"/>
          <p:nvPr/>
        </p:nvPicPr>
        <p:blipFill rotWithShape="1">
          <a:blip r:embed="rId4">
            <a:alphaModFix/>
          </a:blip>
          <a:srcRect b="0" l="0" r="0" t="0"/>
          <a:stretch/>
        </p:blipFill>
        <p:spPr>
          <a:xfrm>
            <a:off x="1679031" y="1789952"/>
            <a:ext cx="5651739" cy="318101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29"/>
          <p:cNvSpPr/>
          <p:nvPr/>
        </p:nvSpPr>
        <p:spPr>
          <a:xfrm>
            <a:off x="103600" y="1696375"/>
            <a:ext cx="8802600" cy="33732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7" name="Google Shape;337;p29"/>
          <p:cNvSpPr/>
          <p:nvPr/>
        </p:nvSpPr>
        <p:spPr>
          <a:xfrm>
            <a:off x="278500" y="1716100"/>
            <a:ext cx="8452800" cy="3267600"/>
          </a:xfrm>
          <a:prstGeom prst="roundRect">
            <a:avLst>
              <a:gd fmla="val 16667" name="adj"/>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descr="C:\Users\Teacher\Documents\Assistant Head\riverside logo.bmp" id="338" name="Google Shape;338;p29"/>
          <p:cNvPicPr preferRelativeResize="0"/>
          <p:nvPr/>
        </p:nvPicPr>
        <p:blipFill rotWithShape="1">
          <a:blip r:embed="rId3">
            <a:alphaModFix/>
          </a:blip>
          <a:srcRect b="0" l="0" r="0" t="0"/>
          <a:stretch/>
        </p:blipFill>
        <p:spPr>
          <a:xfrm>
            <a:off x="103594" y="113630"/>
            <a:ext cx="1795275" cy="1430525"/>
          </a:xfrm>
          <a:prstGeom prst="rect">
            <a:avLst/>
          </a:prstGeom>
          <a:noFill/>
          <a:ln cap="flat" cmpd="sng" w="28575">
            <a:solidFill>
              <a:srgbClr val="073382"/>
            </a:solidFill>
            <a:prstDash val="solid"/>
            <a:round/>
            <a:headEnd len="sm" w="sm" type="none"/>
            <a:tailEnd len="sm" w="sm" type="none"/>
          </a:ln>
        </p:spPr>
      </p:pic>
      <p:sp>
        <p:nvSpPr>
          <p:cNvPr id="339" name="Google Shape;339;p29"/>
          <p:cNvSpPr/>
          <p:nvPr/>
        </p:nvSpPr>
        <p:spPr>
          <a:xfrm>
            <a:off x="2041200" y="113625"/>
            <a:ext cx="6864900" cy="14304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0" name="Google Shape;340;p29"/>
          <p:cNvSpPr/>
          <p:nvPr/>
        </p:nvSpPr>
        <p:spPr>
          <a:xfrm>
            <a:off x="2183504" y="134949"/>
            <a:ext cx="6592200" cy="13857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1" name="Google Shape;341;p29"/>
          <p:cNvSpPr/>
          <p:nvPr/>
        </p:nvSpPr>
        <p:spPr>
          <a:xfrm>
            <a:off x="2290202" y="154134"/>
            <a:ext cx="6366900" cy="13494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2" name="Google Shape;342;p29"/>
          <p:cNvSpPr/>
          <p:nvPr/>
        </p:nvSpPr>
        <p:spPr>
          <a:xfrm>
            <a:off x="2432466" y="173319"/>
            <a:ext cx="6094200" cy="1306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3" name="Google Shape;343;p29"/>
          <p:cNvSpPr txBox="1"/>
          <p:nvPr/>
        </p:nvSpPr>
        <p:spPr>
          <a:xfrm>
            <a:off x="2501075" y="217475"/>
            <a:ext cx="5861400" cy="11961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 sz="3600" u="none" cap="none" strike="noStrike">
                <a:solidFill>
                  <a:srgbClr val="073382"/>
                </a:solidFill>
                <a:latin typeface="Arial"/>
                <a:ea typeface="Arial"/>
                <a:cs typeface="Arial"/>
                <a:sym typeface="Arial"/>
              </a:rPr>
              <a:t>Responsible Behaviour Curriculum</a:t>
            </a:r>
            <a:endParaRPr b="1" i="0" sz="3600" u="none" cap="none" strike="noStrike">
              <a:solidFill>
                <a:srgbClr val="073382"/>
              </a:solidFill>
              <a:latin typeface="Arial"/>
              <a:ea typeface="Arial"/>
              <a:cs typeface="Arial"/>
              <a:sym typeface="Arial"/>
            </a:endParaRPr>
          </a:p>
        </p:txBody>
      </p:sp>
      <p:pic>
        <p:nvPicPr>
          <p:cNvPr id="344" name="Google Shape;344;p29"/>
          <p:cNvPicPr preferRelativeResize="0"/>
          <p:nvPr/>
        </p:nvPicPr>
        <p:blipFill rotWithShape="1">
          <a:blip r:embed="rId4">
            <a:alphaModFix/>
          </a:blip>
          <a:srcRect b="0" l="0" r="0" t="0"/>
          <a:stretch/>
        </p:blipFill>
        <p:spPr>
          <a:xfrm>
            <a:off x="1898869" y="1814347"/>
            <a:ext cx="5733357" cy="3199911"/>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30"/>
          <p:cNvSpPr/>
          <p:nvPr/>
        </p:nvSpPr>
        <p:spPr>
          <a:xfrm>
            <a:off x="103600" y="1696375"/>
            <a:ext cx="8802600" cy="33732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0" name="Google Shape;350;p30"/>
          <p:cNvSpPr/>
          <p:nvPr/>
        </p:nvSpPr>
        <p:spPr>
          <a:xfrm>
            <a:off x="286071" y="1746657"/>
            <a:ext cx="8452800" cy="3267600"/>
          </a:xfrm>
          <a:prstGeom prst="roundRect">
            <a:avLst>
              <a:gd fmla="val 16667" name="adj"/>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descr="C:\Users\Teacher\Documents\Assistant Head\riverside logo.bmp" id="351" name="Google Shape;351;p30"/>
          <p:cNvPicPr preferRelativeResize="0"/>
          <p:nvPr/>
        </p:nvPicPr>
        <p:blipFill rotWithShape="1">
          <a:blip r:embed="rId3">
            <a:alphaModFix/>
          </a:blip>
          <a:srcRect b="0" l="0" r="0" t="0"/>
          <a:stretch/>
        </p:blipFill>
        <p:spPr>
          <a:xfrm>
            <a:off x="103594" y="113630"/>
            <a:ext cx="1795275" cy="1430525"/>
          </a:xfrm>
          <a:prstGeom prst="rect">
            <a:avLst/>
          </a:prstGeom>
          <a:noFill/>
          <a:ln cap="flat" cmpd="sng" w="28575">
            <a:solidFill>
              <a:srgbClr val="073382"/>
            </a:solidFill>
            <a:prstDash val="solid"/>
            <a:round/>
            <a:headEnd len="sm" w="sm" type="none"/>
            <a:tailEnd len="sm" w="sm" type="none"/>
          </a:ln>
        </p:spPr>
      </p:pic>
      <p:sp>
        <p:nvSpPr>
          <p:cNvPr id="352" name="Google Shape;352;p30"/>
          <p:cNvSpPr/>
          <p:nvPr/>
        </p:nvSpPr>
        <p:spPr>
          <a:xfrm>
            <a:off x="2041200" y="113625"/>
            <a:ext cx="6864900" cy="14304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3" name="Google Shape;353;p30"/>
          <p:cNvSpPr/>
          <p:nvPr/>
        </p:nvSpPr>
        <p:spPr>
          <a:xfrm>
            <a:off x="2183504" y="134949"/>
            <a:ext cx="6592200" cy="13857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4" name="Google Shape;354;p30"/>
          <p:cNvSpPr/>
          <p:nvPr/>
        </p:nvSpPr>
        <p:spPr>
          <a:xfrm>
            <a:off x="2290202" y="154134"/>
            <a:ext cx="6366900" cy="13494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5" name="Google Shape;355;p30"/>
          <p:cNvSpPr/>
          <p:nvPr/>
        </p:nvSpPr>
        <p:spPr>
          <a:xfrm>
            <a:off x="2432466" y="173319"/>
            <a:ext cx="6094200" cy="1306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6" name="Google Shape;356;p30"/>
          <p:cNvSpPr txBox="1"/>
          <p:nvPr/>
        </p:nvSpPr>
        <p:spPr>
          <a:xfrm>
            <a:off x="2501075" y="217475"/>
            <a:ext cx="5861400" cy="11961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 sz="3600" u="none" cap="none" strike="noStrike">
                <a:solidFill>
                  <a:srgbClr val="073382"/>
                </a:solidFill>
                <a:latin typeface="Arial"/>
                <a:ea typeface="Arial"/>
                <a:cs typeface="Arial"/>
                <a:sym typeface="Arial"/>
              </a:rPr>
              <a:t>Responsible Behaviour Curriculum</a:t>
            </a:r>
            <a:endParaRPr b="1" i="0" sz="3600" u="none" cap="none" strike="noStrike">
              <a:solidFill>
                <a:srgbClr val="073382"/>
              </a:solidFill>
              <a:latin typeface="Arial"/>
              <a:ea typeface="Arial"/>
              <a:cs typeface="Arial"/>
              <a:sym typeface="Arial"/>
            </a:endParaRPr>
          </a:p>
        </p:txBody>
      </p:sp>
      <p:pic>
        <p:nvPicPr>
          <p:cNvPr id="357" name="Google Shape;357;p30"/>
          <p:cNvPicPr preferRelativeResize="0"/>
          <p:nvPr/>
        </p:nvPicPr>
        <p:blipFill rotWithShape="1">
          <a:blip r:embed="rId4">
            <a:alphaModFix/>
          </a:blip>
          <a:srcRect b="0" l="0" r="0" t="0"/>
          <a:stretch/>
        </p:blipFill>
        <p:spPr>
          <a:xfrm>
            <a:off x="1747796" y="1794311"/>
            <a:ext cx="5674195" cy="317229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31"/>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t/>
            </a:r>
            <a:endParaRPr/>
          </a:p>
        </p:txBody>
      </p:sp>
      <p:sp>
        <p:nvSpPr>
          <p:cNvPr id="363" name="Google Shape;363;p31"/>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t/>
            </a:r>
            <a:endParaRPr/>
          </a:p>
        </p:txBody>
      </p:sp>
      <p:pic>
        <p:nvPicPr>
          <p:cNvPr id="364" name="Google Shape;364;p31"/>
          <p:cNvPicPr preferRelativeResize="0"/>
          <p:nvPr/>
        </p:nvPicPr>
        <p:blipFill>
          <a:blip r:embed="rId3">
            <a:alphaModFix/>
          </a:blip>
          <a:stretch>
            <a:fillRect/>
          </a:stretch>
        </p:blipFill>
        <p:spPr>
          <a:xfrm>
            <a:off x="19050" y="14288"/>
            <a:ext cx="9105900" cy="51149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368" name="Shape 368"/>
        <p:cNvGrpSpPr/>
        <p:nvPr/>
      </p:nvGrpSpPr>
      <p:grpSpPr>
        <a:xfrm>
          <a:off x="0" y="0"/>
          <a:ext cx="0" cy="0"/>
          <a:chOff x="0" y="0"/>
          <a:chExt cx="0" cy="0"/>
        </a:xfrm>
      </p:grpSpPr>
      <p:sp>
        <p:nvSpPr>
          <p:cNvPr id="369" name="Google Shape;369;p32"/>
          <p:cNvSpPr/>
          <p:nvPr/>
        </p:nvSpPr>
        <p:spPr>
          <a:xfrm>
            <a:off x="103600" y="1696375"/>
            <a:ext cx="8802600" cy="33732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32"/>
          <p:cNvSpPr/>
          <p:nvPr/>
        </p:nvSpPr>
        <p:spPr>
          <a:xfrm>
            <a:off x="286071" y="1746657"/>
            <a:ext cx="8452800" cy="32676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32"/>
          <p:cNvSpPr/>
          <p:nvPr/>
        </p:nvSpPr>
        <p:spPr>
          <a:xfrm>
            <a:off x="422886" y="1791896"/>
            <a:ext cx="8163900" cy="31821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32"/>
          <p:cNvSpPr/>
          <p:nvPr/>
        </p:nvSpPr>
        <p:spPr>
          <a:xfrm>
            <a:off x="605305" y="1837134"/>
            <a:ext cx="7814400" cy="30813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C:\Users\Teacher\Documents\Assistant Head\riverside logo.bmp" id="373" name="Google Shape;373;p32"/>
          <p:cNvPicPr preferRelativeResize="0"/>
          <p:nvPr/>
        </p:nvPicPr>
        <p:blipFill>
          <a:blip r:embed="rId3">
            <a:alphaModFix/>
          </a:blip>
          <a:stretch>
            <a:fillRect/>
          </a:stretch>
        </p:blipFill>
        <p:spPr>
          <a:xfrm>
            <a:off x="103594" y="113630"/>
            <a:ext cx="1795275" cy="1430525"/>
          </a:xfrm>
          <a:prstGeom prst="rect">
            <a:avLst/>
          </a:prstGeom>
          <a:noFill/>
          <a:ln cap="flat" cmpd="sng" w="28575">
            <a:solidFill>
              <a:srgbClr val="073382"/>
            </a:solidFill>
            <a:prstDash val="solid"/>
            <a:round/>
            <a:headEnd len="sm" w="sm" type="none"/>
            <a:tailEnd len="sm" w="sm" type="none"/>
          </a:ln>
        </p:spPr>
      </p:pic>
      <p:sp>
        <p:nvSpPr>
          <p:cNvPr id="374" name="Google Shape;374;p32"/>
          <p:cNvSpPr/>
          <p:nvPr/>
        </p:nvSpPr>
        <p:spPr>
          <a:xfrm>
            <a:off x="2041200" y="113625"/>
            <a:ext cx="6864900" cy="14304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32"/>
          <p:cNvSpPr/>
          <p:nvPr/>
        </p:nvSpPr>
        <p:spPr>
          <a:xfrm>
            <a:off x="2183504" y="134949"/>
            <a:ext cx="6592200" cy="13857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32"/>
          <p:cNvSpPr/>
          <p:nvPr/>
        </p:nvSpPr>
        <p:spPr>
          <a:xfrm>
            <a:off x="2290202" y="154134"/>
            <a:ext cx="6366900" cy="13494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32"/>
          <p:cNvSpPr/>
          <p:nvPr/>
        </p:nvSpPr>
        <p:spPr>
          <a:xfrm>
            <a:off x="2432466" y="173319"/>
            <a:ext cx="6094200" cy="1306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32"/>
          <p:cNvSpPr txBox="1"/>
          <p:nvPr/>
        </p:nvSpPr>
        <p:spPr>
          <a:xfrm>
            <a:off x="2501075" y="217475"/>
            <a:ext cx="5861400" cy="1196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600">
                <a:solidFill>
                  <a:srgbClr val="073382"/>
                </a:solidFill>
              </a:rPr>
              <a:t>Future Dates</a:t>
            </a:r>
            <a:endParaRPr b="1" sz="3600">
              <a:solidFill>
                <a:srgbClr val="073382"/>
              </a:solidFill>
            </a:endParaRPr>
          </a:p>
        </p:txBody>
      </p:sp>
      <p:sp>
        <p:nvSpPr>
          <p:cNvPr id="379" name="Google Shape;379;p32"/>
          <p:cNvSpPr txBox="1"/>
          <p:nvPr/>
        </p:nvSpPr>
        <p:spPr>
          <a:xfrm>
            <a:off x="723350" y="1960150"/>
            <a:ext cx="7803300" cy="3081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 sz="1600">
                <a:solidFill>
                  <a:schemeClr val="dk2"/>
                </a:solidFill>
              </a:rPr>
              <a:t>Monday 21st Sept 10-12</a:t>
            </a:r>
            <a:r>
              <a:rPr lang="en" sz="1600">
                <a:solidFill>
                  <a:schemeClr val="dk2"/>
                </a:solidFill>
              </a:rPr>
              <a:t> -Cherry Trip to Maidenhead Library  Chestnut - </a:t>
            </a:r>
            <a:r>
              <a:rPr b="1" lang="en" sz="1600">
                <a:solidFill>
                  <a:schemeClr val="dk2"/>
                </a:solidFill>
              </a:rPr>
              <a:t>28th Sept</a:t>
            </a:r>
            <a:endParaRPr b="1" sz="1600">
              <a:solidFill>
                <a:schemeClr val="dk2"/>
              </a:solidFill>
            </a:endParaRPr>
          </a:p>
          <a:p>
            <a:pPr indent="0" lvl="0" marL="0" marR="0" rtl="0" algn="l">
              <a:lnSpc>
                <a:spcPct val="100000"/>
              </a:lnSpc>
              <a:spcBef>
                <a:spcPts val="0"/>
              </a:spcBef>
              <a:spcAft>
                <a:spcPts val="0"/>
              </a:spcAft>
              <a:buNone/>
            </a:pPr>
            <a:r>
              <a:rPr b="1" lang="en" sz="1600">
                <a:solidFill>
                  <a:schemeClr val="dk2"/>
                </a:solidFill>
              </a:rPr>
              <a:t>15th October</a:t>
            </a:r>
            <a:r>
              <a:rPr lang="en" sz="1600">
                <a:solidFill>
                  <a:schemeClr val="dk2"/>
                </a:solidFill>
              </a:rPr>
              <a:t> 2:50 Harvest Singing Performance Y1 </a:t>
            </a:r>
            <a:endParaRPr sz="1600">
              <a:solidFill>
                <a:schemeClr val="dk2"/>
              </a:solidFill>
            </a:endParaRPr>
          </a:p>
          <a:p>
            <a:pPr indent="0" lvl="0" marL="0" rtl="0" algn="l">
              <a:spcBef>
                <a:spcPts val="0"/>
              </a:spcBef>
              <a:spcAft>
                <a:spcPts val="0"/>
              </a:spcAft>
              <a:buNone/>
            </a:pPr>
            <a:r>
              <a:rPr b="1" lang="en" sz="1600">
                <a:solidFill>
                  <a:schemeClr val="dk2"/>
                </a:solidFill>
              </a:rPr>
              <a:t>October </a:t>
            </a:r>
            <a:r>
              <a:rPr lang="en" sz="1600">
                <a:solidFill>
                  <a:schemeClr val="dk2"/>
                </a:solidFill>
              </a:rPr>
              <a:t>- Halloween disco</a:t>
            </a:r>
            <a:endParaRPr sz="1600">
              <a:solidFill>
                <a:schemeClr val="dk2"/>
              </a:solidFill>
            </a:endParaRPr>
          </a:p>
          <a:p>
            <a:pPr indent="0" lvl="0" marL="0" rtl="0" algn="l">
              <a:spcBef>
                <a:spcPts val="0"/>
              </a:spcBef>
              <a:spcAft>
                <a:spcPts val="0"/>
              </a:spcAft>
              <a:buNone/>
            </a:pPr>
            <a:r>
              <a:rPr b="1" lang="en" sz="1600">
                <a:solidFill>
                  <a:schemeClr val="dk2"/>
                </a:solidFill>
              </a:rPr>
              <a:t>5.10.26</a:t>
            </a:r>
            <a:r>
              <a:rPr lang="en" sz="1600">
                <a:solidFill>
                  <a:schemeClr val="dk2"/>
                </a:solidFill>
              </a:rPr>
              <a:t> - Diwali celebration</a:t>
            </a:r>
            <a:endParaRPr sz="1600">
              <a:solidFill>
                <a:schemeClr val="dk2"/>
              </a:solidFill>
            </a:endParaRPr>
          </a:p>
          <a:p>
            <a:pPr indent="0" lvl="0" marL="0" rtl="0" algn="l">
              <a:spcBef>
                <a:spcPts val="0"/>
              </a:spcBef>
              <a:spcAft>
                <a:spcPts val="0"/>
              </a:spcAft>
              <a:buNone/>
            </a:pPr>
            <a:r>
              <a:rPr b="1" lang="en" sz="1600">
                <a:solidFill>
                  <a:schemeClr val="dk2"/>
                </a:solidFill>
              </a:rPr>
              <a:t>17</a:t>
            </a:r>
            <a:r>
              <a:rPr b="1" lang="en" sz="1600">
                <a:solidFill>
                  <a:schemeClr val="dk2"/>
                </a:solidFill>
              </a:rPr>
              <a:t>.12.26</a:t>
            </a:r>
            <a:r>
              <a:rPr lang="en" sz="1600">
                <a:solidFill>
                  <a:schemeClr val="dk2"/>
                </a:solidFill>
              </a:rPr>
              <a:t> - Christmas fair </a:t>
            </a:r>
            <a:endParaRPr sz="1600">
              <a:solidFill>
                <a:schemeClr val="dk2"/>
              </a:solidFill>
            </a:endParaRPr>
          </a:p>
          <a:p>
            <a:pPr indent="0" lvl="0" marL="0" rtl="0" algn="l">
              <a:spcBef>
                <a:spcPts val="0"/>
              </a:spcBef>
              <a:spcAft>
                <a:spcPts val="0"/>
              </a:spcAft>
              <a:buNone/>
            </a:pPr>
            <a:r>
              <a:rPr b="1" lang="en" sz="1600">
                <a:solidFill>
                  <a:schemeClr val="dk2"/>
                </a:solidFill>
              </a:rPr>
              <a:t>8</a:t>
            </a:r>
            <a:r>
              <a:rPr b="1" lang="en" sz="1600">
                <a:solidFill>
                  <a:schemeClr val="dk2"/>
                </a:solidFill>
              </a:rPr>
              <a:t>.12.26</a:t>
            </a:r>
            <a:r>
              <a:rPr lang="en" sz="1600">
                <a:solidFill>
                  <a:schemeClr val="dk2"/>
                </a:solidFill>
              </a:rPr>
              <a:t> - Nativity 9.15am</a:t>
            </a:r>
            <a:endParaRPr sz="1600">
              <a:solidFill>
                <a:schemeClr val="dk2"/>
              </a:solidFill>
            </a:endParaRPr>
          </a:p>
          <a:p>
            <a:pPr indent="0" lvl="0" marL="0" rtl="0" algn="l">
              <a:spcBef>
                <a:spcPts val="0"/>
              </a:spcBef>
              <a:spcAft>
                <a:spcPts val="0"/>
              </a:spcAft>
              <a:buNone/>
            </a:pPr>
            <a:r>
              <a:rPr b="1" lang="en" sz="1600">
                <a:solidFill>
                  <a:schemeClr val="dk2"/>
                </a:solidFill>
              </a:rPr>
              <a:t>19/</a:t>
            </a:r>
            <a:r>
              <a:rPr b="1" lang="en" sz="1600">
                <a:solidFill>
                  <a:schemeClr val="dk2"/>
                </a:solidFill>
              </a:rPr>
              <a:t>20.1.27 -  </a:t>
            </a:r>
            <a:r>
              <a:rPr lang="en" sz="1600">
                <a:solidFill>
                  <a:schemeClr val="dk2"/>
                </a:solidFill>
              </a:rPr>
              <a:t>Parents evening</a:t>
            </a:r>
            <a:endParaRPr sz="1600">
              <a:solidFill>
                <a:schemeClr val="dk2"/>
              </a:solidFill>
            </a:endParaRPr>
          </a:p>
          <a:p>
            <a:pPr indent="0" lvl="0" marL="0" rtl="0" algn="l">
              <a:spcBef>
                <a:spcPts val="0"/>
              </a:spcBef>
              <a:spcAft>
                <a:spcPts val="0"/>
              </a:spcAft>
              <a:buNone/>
            </a:pPr>
            <a:r>
              <a:rPr b="1" lang="en" sz="1600">
                <a:solidFill>
                  <a:schemeClr val="dk2"/>
                </a:solidFill>
              </a:rPr>
              <a:t>4.3.27</a:t>
            </a:r>
            <a:r>
              <a:rPr lang="en" sz="1600">
                <a:solidFill>
                  <a:schemeClr val="dk2"/>
                </a:solidFill>
              </a:rPr>
              <a:t> - World Book day </a:t>
            </a:r>
            <a:endParaRPr sz="1600">
              <a:solidFill>
                <a:schemeClr val="dk2"/>
              </a:solidFill>
            </a:endParaRPr>
          </a:p>
          <a:p>
            <a:pPr indent="0" lvl="0" marL="0" rtl="0" algn="l">
              <a:spcBef>
                <a:spcPts val="0"/>
              </a:spcBef>
              <a:spcAft>
                <a:spcPts val="0"/>
              </a:spcAft>
              <a:buNone/>
            </a:pPr>
            <a:r>
              <a:rPr b="1" lang="en" sz="1600">
                <a:solidFill>
                  <a:schemeClr val="dk2"/>
                </a:solidFill>
              </a:rPr>
              <a:t>18</a:t>
            </a:r>
            <a:r>
              <a:rPr b="1" lang="en" sz="1600">
                <a:solidFill>
                  <a:schemeClr val="dk2"/>
                </a:solidFill>
              </a:rPr>
              <a:t>.3.27</a:t>
            </a:r>
            <a:r>
              <a:rPr lang="en" sz="1600">
                <a:solidFill>
                  <a:schemeClr val="dk2"/>
                </a:solidFill>
              </a:rPr>
              <a:t> - Eid fair</a:t>
            </a:r>
            <a:endParaRPr sz="1600">
              <a:solidFill>
                <a:schemeClr val="dk2"/>
              </a:solidFill>
            </a:endParaRPr>
          </a:p>
          <a:p>
            <a:pPr indent="0" lvl="0" marL="0" rtl="0" algn="l">
              <a:spcBef>
                <a:spcPts val="0"/>
              </a:spcBef>
              <a:spcAft>
                <a:spcPts val="0"/>
              </a:spcAft>
              <a:buNone/>
            </a:pPr>
            <a:r>
              <a:rPr b="1" lang="en" sz="1600">
                <a:solidFill>
                  <a:schemeClr val="dk2"/>
                </a:solidFill>
              </a:rPr>
              <a:t>June/July</a:t>
            </a:r>
            <a:r>
              <a:rPr lang="en" sz="1600">
                <a:solidFill>
                  <a:schemeClr val="dk2"/>
                </a:solidFill>
              </a:rPr>
              <a:t> - Sports day </a:t>
            </a:r>
            <a:endParaRPr sz="1600">
              <a:solidFill>
                <a:schemeClr val="dk2"/>
              </a:solidFill>
            </a:endParaRPr>
          </a:p>
          <a:p>
            <a:pPr indent="0" lvl="0" marL="0" rtl="0" algn="l">
              <a:spcBef>
                <a:spcPts val="0"/>
              </a:spcBef>
              <a:spcAft>
                <a:spcPts val="0"/>
              </a:spcAft>
              <a:buNone/>
            </a:pPr>
            <a:r>
              <a:rPr b="1" lang="en" sz="1600">
                <a:solidFill>
                  <a:schemeClr val="dk2"/>
                </a:solidFill>
              </a:rPr>
              <a:t>15.7.27</a:t>
            </a:r>
            <a:r>
              <a:rPr lang="en" sz="1600">
                <a:solidFill>
                  <a:schemeClr val="dk2"/>
                </a:solidFill>
              </a:rPr>
              <a:t> - Summer fair </a:t>
            </a:r>
            <a:endParaRPr sz="16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t/>
            </a:r>
            <a:endParaRPr sz="1800">
              <a:solidFill>
                <a:schemeClr val="dk2"/>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383" name="Shape 383"/>
        <p:cNvGrpSpPr/>
        <p:nvPr/>
      </p:nvGrpSpPr>
      <p:grpSpPr>
        <a:xfrm>
          <a:off x="0" y="0"/>
          <a:ext cx="0" cy="0"/>
          <a:chOff x="0" y="0"/>
          <a:chExt cx="0" cy="0"/>
        </a:xfrm>
      </p:grpSpPr>
      <p:sp>
        <p:nvSpPr>
          <p:cNvPr id="384" name="Google Shape;384;p33"/>
          <p:cNvSpPr/>
          <p:nvPr/>
        </p:nvSpPr>
        <p:spPr>
          <a:xfrm>
            <a:off x="198850" y="1246625"/>
            <a:ext cx="8509800" cy="37401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33"/>
          <p:cNvSpPr/>
          <p:nvPr/>
        </p:nvSpPr>
        <p:spPr>
          <a:xfrm>
            <a:off x="375240" y="1302376"/>
            <a:ext cx="8171400" cy="36231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33"/>
          <p:cNvSpPr/>
          <p:nvPr/>
        </p:nvSpPr>
        <p:spPr>
          <a:xfrm>
            <a:off x="507496" y="1352535"/>
            <a:ext cx="7891800" cy="35280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33"/>
          <p:cNvSpPr/>
          <p:nvPr/>
        </p:nvSpPr>
        <p:spPr>
          <a:xfrm>
            <a:off x="683836" y="1402694"/>
            <a:ext cx="7553400" cy="3416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C:\Users\Teacher\Documents\Assistant Head\riverside logo.bmp" id="388" name="Google Shape;388;p33"/>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389" name="Google Shape;389;p33"/>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33"/>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33"/>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33"/>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33"/>
          <p:cNvSpPr txBox="1"/>
          <p:nvPr/>
        </p:nvSpPr>
        <p:spPr>
          <a:xfrm>
            <a:off x="1874978" y="184325"/>
            <a:ext cx="6434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700">
                <a:solidFill>
                  <a:srgbClr val="073382"/>
                </a:solidFill>
              </a:rPr>
              <a:t>Friends of Riverside</a:t>
            </a:r>
            <a:endParaRPr b="1" sz="3700">
              <a:solidFill>
                <a:srgbClr val="073382"/>
              </a:solidFill>
            </a:endParaRPr>
          </a:p>
        </p:txBody>
      </p:sp>
      <p:sp>
        <p:nvSpPr>
          <p:cNvPr id="394" name="Google Shape;394;p33"/>
          <p:cNvSpPr txBox="1"/>
          <p:nvPr/>
        </p:nvSpPr>
        <p:spPr>
          <a:xfrm>
            <a:off x="838100" y="1754525"/>
            <a:ext cx="2493600" cy="1723200"/>
          </a:xfrm>
          <a:prstGeom prst="rect">
            <a:avLst/>
          </a:prstGeom>
          <a:noFill/>
          <a:ln cap="flat" cmpd="sng" w="19050">
            <a:solidFill>
              <a:srgbClr val="073382"/>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 sz="1500">
                <a:solidFill>
                  <a:srgbClr val="073382"/>
                </a:solidFill>
              </a:rPr>
              <a:t>Our parent teacher community needs your help. We need help to organise and run fundraising events at Riverside to raise funds for the school OPAL project.</a:t>
            </a:r>
            <a:endParaRPr sz="1500">
              <a:solidFill>
                <a:srgbClr val="073382"/>
              </a:solidFill>
            </a:endParaRPr>
          </a:p>
        </p:txBody>
      </p:sp>
      <p:sp>
        <p:nvSpPr>
          <p:cNvPr id="395" name="Google Shape;395;p33"/>
          <p:cNvSpPr txBox="1"/>
          <p:nvPr/>
        </p:nvSpPr>
        <p:spPr>
          <a:xfrm>
            <a:off x="3462075" y="1532600"/>
            <a:ext cx="4373400" cy="15156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 sz="1800">
                <a:solidFill>
                  <a:schemeClr val="dk1"/>
                </a:solidFill>
              </a:rPr>
              <a:t>2026/2027 events:</a:t>
            </a:r>
            <a:endParaRPr b="1" sz="1800">
              <a:solidFill>
                <a:schemeClr val="dk1"/>
              </a:solidFill>
            </a:endParaRPr>
          </a:p>
          <a:p>
            <a:pPr indent="0" lvl="0" marL="0" rtl="0" algn="l">
              <a:spcBef>
                <a:spcPts val="0"/>
              </a:spcBef>
              <a:spcAft>
                <a:spcPts val="0"/>
              </a:spcAft>
              <a:buNone/>
            </a:pPr>
            <a:r>
              <a:rPr b="1" lang="en" sz="1800">
                <a:solidFill>
                  <a:schemeClr val="dk1"/>
                </a:solidFill>
              </a:rPr>
              <a:t>Diwali celebration: </a:t>
            </a:r>
            <a:r>
              <a:rPr i="1" lang="en" sz="1800">
                <a:solidFill>
                  <a:schemeClr val="dk1"/>
                </a:solidFill>
              </a:rPr>
              <a:t>Thursday 5th Nov</a:t>
            </a:r>
            <a:endParaRPr i="1" sz="1800">
              <a:solidFill>
                <a:schemeClr val="dk1"/>
              </a:solidFill>
            </a:endParaRPr>
          </a:p>
          <a:p>
            <a:pPr indent="0" lvl="0" marL="0" rtl="0" algn="l">
              <a:spcBef>
                <a:spcPts val="0"/>
              </a:spcBef>
              <a:spcAft>
                <a:spcPts val="0"/>
              </a:spcAft>
              <a:buNone/>
            </a:pPr>
            <a:r>
              <a:rPr b="1" lang="en" sz="1800">
                <a:solidFill>
                  <a:schemeClr val="dk1"/>
                </a:solidFill>
              </a:rPr>
              <a:t>Christmas Fair</a:t>
            </a:r>
            <a:r>
              <a:rPr lang="en" sz="1800">
                <a:solidFill>
                  <a:schemeClr val="dk1"/>
                </a:solidFill>
              </a:rPr>
              <a:t>: </a:t>
            </a:r>
            <a:r>
              <a:rPr i="1" lang="en" sz="1800">
                <a:solidFill>
                  <a:schemeClr val="dk1"/>
                </a:solidFill>
              </a:rPr>
              <a:t> Thursday 17th Dec</a:t>
            </a:r>
            <a:br>
              <a:rPr i="1" lang="en" sz="1800">
                <a:solidFill>
                  <a:schemeClr val="dk1"/>
                </a:solidFill>
              </a:rPr>
            </a:br>
            <a:r>
              <a:rPr b="1" lang="en" sz="1800">
                <a:solidFill>
                  <a:schemeClr val="dk1"/>
                </a:solidFill>
              </a:rPr>
              <a:t>Eid Fair</a:t>
            </a:r>
            <a:r>
              <a:rPr lang="en" sz="1800">
                <a:solidFill>
                  <a:schemeClr val="dk1"/>
                </a:solidFill>
              </a:rPr>
              <a:t>: </a:t>
            </a:r>
            <a:r>
              <a:rPr i="1" lang="en" sz="1800">
                <a:solidFill>
                  <a:schemeClr val="dk1"/>
                </a:solidFill>
              </a:rPr>
              <a:t>Thursday 18th March</a:t>
            </a:r>
            <a:endParaRPr i="1" sz="1800">
              <a:solidFill>
                <a:schemeClr val="dk1"/>
              </a:solidFill>
            </a:endParaRPr>
          </a:p>
          <a:p>
            <a:pPr indent="0" lvl="0" marL="0" rtl="0" algn="l">
              <a:spcBef>
                <a:spcPts val="0"/>
              </a:spcBef>
              <a:spcAft>
                <a:spcPts val="0"/>
              </a:spcAft>
              <a:buNone/>
            </a:pPr>
            <a:r>
              <a:rPr b="1" lang="en" sz="1800">
                <a:solidFill>
                  <a:schemeClr val="dk1"/>
                </a:solidFill>
              </a:rPr>
              <a:t>Summer Fair:</a:t>
            </a:r>
            <a:r>
              <a:rPr lang="en" sz="1800">
                <a:solidFill>
                  <a:schemeClr val="dk1"/>
                </a:solidFill>
              </a:rPr>
              <a:t> </a:t>
            </a:r>
            <a:r>
              <a:rPr i="1" lang="en" sz="1800">
                <a:solidFill>
                  <a:schemeClr val="dk1"/>
                </a:solidFill>
              </a:rPr>
              <a:t>Thursday 15th July</a:t>
            </a:r>
            <a:endParaRPr i="1" sz="1800">
              <a:solidFill>
                <a:schemeClr val="dk1"/>
              </a:solidFill>
            </a:endParaRPr>
          </a:p>
          <a:p>
            <a:pPr indent="0" lvl="0" marL="0" rtl="0" algn="l">
              <a:spcBef>
                <a:spcPts val="0"/>
              </a:spcBef>
              <a:spcAft>
                <a:spcPts val="0"/>
              </a:spcAft>
              <a:buNone/>
            </a:pPr>
            <a:r>
              <a:t/>
            </a:r>
            <a:endParaRPr sz="1800">
              <a:solidFill>
                <a:schemeClr val="dk2"/>
              </a:solidFill>
            </a:endParaRPr>
          </a:p>
        </p:txBody>
      </p:sp>
      <p:sp>
        <p:nvSpPr>
          <p:cNvPr id="396" name="Google Shape;396;p33"/>
          <p:cNvSpPr txBox="1"/>
          <p:nvPr/>
        </p:nvSpPr>
        <p:spPr>
          <a:xfrm>
            <a:off x="3468675" y="3127900"/>
            <a:ext cx="4360200" cy="14622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 sz="1500">
                <a:solidFill>
                  <a:srgbClr val="073382"/>
                </a:solidFill>
              </a:rPr>
              <a:t>Children of parent helpers will benefit from free vouchers to use at the events. </a:t>
            </a:r>
            <a:endParaRPr sz="1500">
              <a:solidFill>
                <a:srgbClr val="073382"/>
              </a:solidFill>
            </a:endParaRPr>
          </a:p>
          <a:p>
            <a:pPr indent="0" lvl="0" marL="0" rtl="0" algn="l">
              <a:spcBef>
                <a:spcPts val="0"/>
              </a:spcBef>
              <a:spcAft>
                <a:spcPts val="0"/>
              </a:spcAft>
              <a:buNone/>
            </a:pPr>
            <a:r>
              <a:rPr lang="en" sz="1500">
                <a:solidFill>
                  <a:srgbClr val="073382"/>
                </a:solidFill>
              </a:rPr>
              <a:t>To sign up to help, either let your class teacher know at the end of this session or email Miss Shepherd at :</a:t>
            </a:r>
            <a:endParaRPr sz="1500">
              <a:solidFill>
                <a:srgbClr val="073382"/>
              </a:solidFill>
            </a:endParaRPr>
          </a:p>
          <a:p>
            <a:pPr indent="0" lvl="0" marL="0" rtl="0" algn="l">
              <a:spcBef>
                <a:spcPts val="0"/>
              </a:spcBef>
              <a:spcAft>
                <a:spcPts val="0"/>
              </a:spcAft>
              <a:buNone/>
            </a:pPr>
            <a:r>
              <a:rPr lang="en" sz="1500">
                <a:solidFill>
                  <a:srgbClr val="073382"/>
                </a:solidFill>
              </a:rPr>
              <a:t>friendsofriverside@riversideprimaryschool.org.uk</a:t>
            </a:r>
            <a:endParaRPr sz="1500">
              <a:solidFill>
                <a:srgbClr val="073382"/>
              </a:solidFill>
            </a:endParaRPr>
          </a:p>
        </p:txBody>
      </p:sp>
      <p:pic>
        <p:nvPicPr>
          <p:cNvPr id="397" name="Google Shape;397;p33"/>
          <p:cNvPicPr preferRelativeResize="0"/>
          <p:nvPr/>
        </p:nvPicPr>
        <p:blipFill>
          <a:blip r:embed="rId4">
            <a:alphaModFix/>
          </a:blip>
          <a:stretch>
            <a:fillRect/>
          </a:stretch>
        </p:blipFill>
        <p:spPr>
          <a:xfrm>
            <a:off x="1193146" y="3544300"/>
            <a:ext cx="1953104" cy="1214100"/>
          </a:xfrm>
          <a:prstGeom prst="rect">
            <a:avLst/>
          </a:prstGeom>
          <a:solidFill>
            <a:srgbClr val="FFFFFF"/>
          </a:solidFill>
          <a:ln cap="flat" cmpd="sng" w="9525">
            <a:solidFill>
              <a:srgbClr val="000000"/>
            </a:solidFill>
            <a:prstDash val="solid"/>
            <a:round/>
            <a:headEnd len="sm" w="sm" type="none"/>
            <a:tailEnd len="sm" w="sm" type="none"/>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401" name="Shape 401"/>
        <p:cNvGrpSpPr/>
        <p:nvPr/>
      </p:nvGrpSpPr>
      <p:grpSpPr>
        <a:xfrm>
          <a:off x="0" y="0"/>
          <a:ext cx="0" cy="0"/>
          <a:chOff x="0" y="0"/>
          <a:chExt cx="0" cy="0"/>
        </a:xfrm>
      </p:grpSpPr>
      <p:pic>
        <p:nvPicPr>
          <p:cNvPr descr="C:\Users\Teacher\Documents\Assistant Head\riverside logo.bmp" id="402" name="Google Shape;402;p34"/>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403" name="Google Shape;403;p34"/>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34"/>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34"/>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34"/>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34"/>
          <p:cNvSpPr txBox="1"/>
          <p:nvPr/>
        </p:nvSpPr>
        <p:spPr>
          <a:xfrm>
            <a:off x="1874978" y="184325"/>
            <a:ext cx="6434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200">
                <a:solidFill>
                  <a:srgbClr val="073382"/>
                </a:solidFill>
              </a:rPr>
              <a:t>Wraparound Care </a:t>
            </a:r>
            <a:endParaRPr b="1" sz="3200">
              <a:solidFill>
                <a:srgbClr val="073382"/>
              </a:solidFill>
            </a:endParaRPr>
          </a:p>
        </p:txBody>
      </p:sp>
      <p:sp>
        <p:nvSpPr>
          <p:cNvPr id="408" name="Google Shape;408;p34"/>
          <p:cNvSpPr/>
          <p:nvPr/>
        </p:nvSpPr>
        <p:spPr>
          <a:xfrm>
            <a:off x="173975" y="1261400"/>
            <a:ext cx="8732100" cy="38082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34"/>
          <p:cNvSpPr/>
          <p:nvPr/>
        </p:nvSpPr>
        <p:spPr>
          <a:xfrm>
            <a:off x="248625" y="1318175"/>
            <a:ext cx="8577600" cy="36891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34"/>
          <p:cNvSpPr/>
          <p:nvPr/>
        </p:nvSpPr>
        <p:spPr>
          <a:xfrm>
            <a:off x="318550" y="1369250"/>
            <a:ext cx="8444400" cy="35925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34"/>
          <p:cNvSpPr/>
          <p:nvPr/>
        </p:nvSpPr>
        <p:spPr>
          <a:xfrm>
            <a:off x="380700" y="1420300"/>
            <a:ext cx="8313600" cy="34785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34"/>
          <p:cNvSpPr/>
          <p:nvPr/>
        </p:nvSpPr>
        <p:spPr>
          <a:xfrm>
            <a:off x="660425" y="1585000"/>
            <a:ext cx="3628500" cy="3216600"/>
          </a:xfrm>
          <a:prstGeom prst="roundRect">
            <a:avLst>
              <a:gd fmla="val 16667" name="adj"/>
            </a:avLst>
          </a:prstGeom>
          <a:solidFill>
            <a:srgbClr val="FFF2CC"/>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1600"/>
              <a:t>Breakfast Club</a:t>
            </a:r>
            <a:endParaRPr b="1" sz="1600"/>
          </a:p>
          <a:p>
            <a:pPr indent="0" lvl="0" marL="0" rtl="0" algn="ctr">
              <a:spcBef>
                <a:spcPts val="0"/>
              </a:spcBef>
              <a:spcAft>
                <a:spcPts val="0"/>
              </a:spcAft>
              <a:buNone/>
            </a:pPr>
            <a:r>
              <a:t/>
            </a:r>
            <a:endParaRPr b="1" sz="1600"/>
          </a:p>
          <a:p>
            <a:pPr indent="-330200" lvl="0" marL="457200" rtl="0" algn="l">
              <a:spcBef>
                <a:spcPts val="0"/>
              </a:spcBef>
              <a:spcAft>
                <a:spcPts val="0"/>
              </a:spcAft>
              <a:buSzPts val="1600"/>
              <a:buChar char="●"/>
            </a:pPr>
            <a:r>
              <a:rPr lang="en" sz="1600"/>
              <a:t>8:00 - 8:45</a:t>
            </a:r>
            <a:endParaRPr sz="1600"/>
          </a:p>
          <a:p>
            <a:pPr indent="-330200" lvl="0" marL="457200" rtl="0" algn="l">
              <a:spcBef>
                <a:spcPts val="0"/>
              </a:spcBef>
              <a:spcAft>
                <a:spcPts val="0"/>
              </a:spcAft>
              <a:buSzPts val="1600"/>
              <a:buChar char="●"/>
            </a:pPr>
            <a:r>
              <a:rPr lang="en" sz="1600"/>
              <a:t>£5.00 per day</a:t>
            </a:r>
            <a:endParaRPr sz="1600"/>
          </a:p>
          <a:p>
            <a:pPr indent="-330200" lvl="0" marL="457200" rtl="0" algn="l">
              <a:spcBef>
                <a:spcPts val="0"/>
              </a:spcBef>
              <a:spcAft>
                <a:spcPts val="0"/>
              </a:spcAft>
              <a:buSzPts val="1600"/>
              <a:buChar char="●"/>
            </a:pPr>
            <a:r>
              <a:rPr lang="en" sz="1600"/>
              <a:t>Run by school staff</a:t>
            </a:r>
            <a:endParaRPr sz="1600"/>
          </a:p>
          <a:p>
            <a:pPr indent="-330200" lvl="0" marL="457200" rtl="0" algn="l">
              <a:spcBef>
                <a:spcPts val="0"/>
              </a:spcBef>
              <a:spcAft>
                <a:spcPts val="0"/>
              </a:spcAft>
              <a:buSzPts val="1600"/>
              <a:buChar char="●"/>
            </a:pPr>
            <a:r>
              <a:rPr lang="en" sz="1600"/>
              <a:t>Ask office staff for Google Form to sign up</a:t>
            </a:r>
            <a:endParaRPr sz="1600"/>
          </a:p>
          <a:p>
            <a:pPr indent="-330200" lvl="0" marL="457200" rtl="0" algn="l">
              <a:spcBef>
                <a:spcPts val="0"/>
              </a:spcBef>
              <a:spcAft>
                <a:spcPts val="0"/>
              </a:spcAft>
              <a:buSzPts val="1600"/>
              <a:buChar char="●"/>
            </a:pPr>
            <a:r>
              <a:rPr lang="en" sz="1600"/>
              <a:t>Held in the Dinner Hall</a:t>
            </a:r>
            <a:endParaRPr sz="1600"/>
          </a:p>
        </p:txBody>
      </p:sp>
      <p:sp>
        <p:nvSpPr>
          <p:cNvPr id="413" name="Google Shape;413;p34"/>
          <p:cNvSpPr/>
          <p:nvPr/>
        </p:nvSpPr>
        <p:spPr>
          <a:xfrm>
            <a:off x="4739475" y="1551250"/>
            <a:ext cx="3750300" cy="3216600"/>
          </a:xfrm>
          <a:prstGeom prst="roundRect">
            <a:avLst>
              <a:gd fmla="val 16667" name="adj"/>
            </a:avLst>
          </a:prstGeom>
          <a:solidFill>
            <a:srgbClr val="FFF2CC"/>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1600"/>
              <a:t>After-school Club</a:t>
            </a:r>
            <a:endParaRPr b="1" sz="1600"/>
          </a:p>
          <a:p>
            <a:pPr indent="0" lvl="0" marL="0" rtl="0" algn="ctr">
              <a:spcBef>
                <a:spcPts val="0"/>
              </a:spcBef>
              <a:spcAft>
                <a:spcPts val="0"/>
              </a:spcAft>
              <a:buNone/>
            </a:pPr>
            <a:r>
              <a:t/>
            </a:r>
            <a:endParaRPr b="1" sz="1600"/>
          </a:p>
          <a:p>
            <a:pPr indent="-330200" lvl="0" marL="457200" rtl="0" algn="l">
              <a:spcBef>
                <a:spcPts val="0"/>
              </a:spcBef>
              <a:spcAft>
                <a:spcPts val="0"/>
              </a:spcAft>
              <a:buSzPts val="1600"/>
              <a:buChar char="●"/>
            </a:pPr>
            <a:r>
              <a:rPr lang="en" sz="1600"/>
              <a:t>15:15 - 18:00</a:t>
            </a:r>
            <a:endParaRPr sz="1600"/>
          </a:p>
          <a:p>
            <a:pPr indent="-330200" lvl="0" marL="457200" rtl="0" algn="l">
              <a:spcBef>
                <a:spcPts val="0"/>
              </a:spcBef>
              <a:spcAft>
                <a:spcPts val="0"/>
              </a:spcAft>
              <a:buSzPts val="1600"/>
              <a:buChar char="●"/>
            </a:pPr>
            <a:r>
              <a:rPr lang="en" sz="1600"/>
              <a:t>£15.75 per day</a:t>
            </a:r>
            <a:endParaRPr sz="1600"/>
          </a:p>
          <a:p>
            <a:pPr indent="-330200" lvl="0" marL="457200" rtl="0" algn="l">
              <a:spcBef>
                <a:spcPts val="0"/>
              </a:spcBef>
              <a:spcAft>
                <a:spcPts val="0"/>
              </a:spcAft>
              <a:buSzPts val="1600"/>
              <a:buChar char="●"/>
            </a:pPr>
            <a:r>
              <a:rPr lang="en" sz="1600"/>
              <a:t>Run by Wraparound Care 4 U</a:t>
            </a:r>
            <a:endParaRPr sz="1600"/>
          </a:p>
          <a:p>
            <a:pPr indent="-330200" lvl="0" marL="457200" rtl="0" algn="l">
              <a:spcBef>
                <a:spcPts val="0"/>
              </a:spcBef>
              <a:spcAft>
                <a:spcPts val="0"/>
              </a:spcAft>
              <a:buSzPts val="1600"/>
              <a:buChar char="●"/>
            </a:pPr>
            <a:r>
              <a:rPr lang="en" sz="1600"/>
              <a:t>Sign up at </a:t>
            </a:r>
            <a:r>
              <a:rPr lang="en" sz="1600" u="sng">
                <a:solidFill>
                  <a:schemeClr val="hlink"/>
                </a:solidFill>
                <a:hlinkClick r:id="rId4"/>
              </a:rPr>
              <a:t>wraparoundcare4u.com</a:t>
            </a:r>
            <a:endParaRPr sz="1600"/>
          </a:p>
          <a:p>
            <a:pPr indent="-330200" lvl="0" marL="457200" rtl="0" algn="l">
              <a:spcBef>
                <a:spcPts val="0"/>
              </a:spcBef>
              <a:spcAft>
                <a:spcPts val="0"/>
              </a:spcAft>
              <a:buSzPts val="1600"/>
              <a:buChar char="●"/>
            </a:pPr>
            <a:r>
              <a:rPr lang="en" sz="1600"/>
              <a:t>Held in the Dinner Hall</a:t>
            </a:r>
            <a:endParaRPr sz="16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417" name="Shape 417"/>
        <p:cNvGrpSpPr/>
        <p:nvPr/>
      </p:nvGrpSpPr>
      <p:grpSpPr>
        <a:xfrm>
          <a:off x="0" y="0"/>
          <a:ext cx="0" cy="0"/>
          <a:chOff x="0" y="0"/>
          <a:chExt cx="0" cy="0"/>
        </a:xfrm>
      </p:grpSpPr>
      <p:pic>
        <p:nvPicPr>
          <p:cNvPr descr="C:\Users\Teacher\Documents\Assistant Head\riverside logo.bmp" id="418" name="Google Shape;418;p35"/>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419" name="Google Shape;419;p35"/>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35"/>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35"/>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35"/>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35"/>
          <p:cNvSpPr txBox="1"/>
          <p:nvPr/>
        </p:nvSpPr>
        <p:spPr>
          <a:xfrm>
            <a:off x="1874978" y="184325"/>
            <a:ext cx="6434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b="1" sz="3700">
              <a:solidFill>
                <a:srgbClr val="073382"/>
              </a:solidFill>
            </a:endParaRPr>
          </a:p>
        </p:txBody>
      </p:sp>
      <p:sp>
        <p:nvSpPr>
          <p:cNvPr id="424" name="Google Shape;424;p35"/>
          <p:cNvSpPr/>
          <p:nvPr/>
        </p:nvSpPr>
        <p:spPr>
          <a:xfrm>
            <a:off x="326225" y="1239650"/>
            <a:ext cx="8580000" cy="3829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35"/>
          <p:cNvSpPr/>
          <p:nvPr/>
        </p:nvSpPr>
        <p:spPr>
          <a:xfrm>
            <a:off x="504081" y="1296740"/>
            <a:ext cx="8239200" cy="37101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35"/>
          <p:cNvSpPr/>
          <p:nvPr/>
        </p:nvSpPr>
        <p:spPr>
          <a:xfrm>
            <a:off x="637436" y="1348104"/>
            <a:ext cx="7957500" cy="36129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35"/>
          <p:cNvSpPr/>
          <p:nvPr/>
        </p:nvSpPr>
        <p:spPr>
          <a:xfrm>
            <a:off x="815242" y="1399468"/>
            <a:ext cx="7616700" cy="34986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28" name="Google Shape;428;p35"/>
          <p:cNvPicPr preferRelativeResize="0"/>
          <p:nvPr/>
        </p:nvPicPr>
        <p:blipFill rotWithShape="1">
          <a:blip r:embed="rId4">
            <a:alphaModFix/>
          </a:blip>
          <a:srcRect b="-2407" l="-1840" r="1840" t="0"/>
          <a:stretch/>
        </p:blipFill>
        <p:spPr>
          <a:xfrm>
            <a:off x="3261050" y="1236900"/>
            <a:ext cx="2708975" cy="3829800"/>
          </a:xfrm>
          <a:prstGeom prst="rect">
            <a:avLst/>
          </a:prstGeom>
          <a:solidFill>
            <a:srgbClr val="FFFFFF"/>
          </a:solidFill>
          <a:ln cap="flat" cmpd="sng" w="9525">
            <a:solidFill>
              <a:srgbClr val="000000"/>
            </a:solidFill>
            <a:prstDash val="solid"/>
            <a:round/>
            <a:headEnd len="sm" w="sm" type="none"/>
            <a:tailEnd len="sm" w="sm" type="none"/>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432" name="Shape 432"/>
        <p:cNvGrpSpPr/>
        <p:nvPr/>
      </p:nvGrpSpPr>
      <p:grpSpPr>
        <a:xfrm>
          <a:off x="0" y="0"/>
          <a:ext cx="0" cy="0"/>
          <a:chOff x="0" y="0"/>
          <a:chExt cx="0" cy="0"/>
        </a:xfrm>
      </p:grpSpPr>
      <p:pic>
        <p:nvPicPr>
          <p:cNvPr descr="C:\Users\Teacher\Documents\Assistant Head\riverside logo.bmp" id="433" name="Google Shape;433;p36"/>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434" name="Google Shape;434;p36"/>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36"/>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36"/>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36"/>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36"/>
          <p:cNvSpPr txBox="1"/>
          <p:nvPr/>
        </p:nvSpPr>
        <p:spPr>
          <a:xfrm>
            <a:off x="1874978" y="184325"/>
            <a:ext cx="6434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700">
                <a:solidFill>
                  <a:srgbClr val="073382"/>
                </a:solidFill>
              </a:rPr>
              <a:t>Any questions?</a:t>
            </a:r>
            <a:endParaRPr b="1" sz="3700">
              <a:solidFill>
                <a:srgbClr val="073382"/>
              </a:solidFill>
            </a:endParaRPr>
          </a:p>
        </p:txBody>
      </p:sp>
      <p:sp>
        <p:nvSpPr>
          <p:cNvPr id="439" name="Google Shape;439;p36"/>
          <p:cNvSpPr/>
          <p:nvPr/>
        </p:nvSpPr>
        <p:spPr>
          <a:xfrm>
            <a:off x="326225" y="1239650"/>
            <a:ext cx="8580000" cy="3829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36"/>
          <p:cNvSpPr/>
          <p:nvPr/>
        </p:nvSpPr>
        <p:spPr>
          <a:xfrm>
            <a:off x="504081" y="1296740"/>
            <a:ext cx="8239200" cy="37101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36"/>
          <p:cNvSpPr/>
          <p:nvPr/>
        </p:nvSpPr>
        <p:spPr>
          <a:xfrm>
            <a:off x="637436" y="1348104"/>
            <a:ext cx="7957500" cy="36129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36"/>
          <p:cNvSpPr/>
          <p:nvPr/>
        </p:nvSpPr>
        <p:spPr>
          <a:xfrm>
            <a:off x="815242" y="1399468"/>
            <a:ext cx="7616700" cy="34986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43" name="Google Shape;443;p36"/>
          <p:cNvPicPr preferRelativeResize="0"/>
          <p:nvPr/>
        </p:nvPicPr>
        <p:blipFill>
          <a:blip r:embed="rId4">
            <a:alphaModFix/>
          </a:blip>
          <a:stretch>
            <a:fillRect/>
          </a:stretch>
        </p:blipFill>
        <p:spPr>
          <a:xfrm>
            <a:off x="1657710" y="1501580"/>
            <a:ext cx="5828575" cy="3294400"/>
          </a:xfrm>
          <a:prstGeom prst="rect">
            <a:avLst/>
          </a:prstGeom>
          <a:noFill/>
          <a:ln cap="flat" cmpd="sng" w="19050">
            <a:solidFill>
              <a:srgbClr val="073382"/>
            </a:solidFill>
            <a:prstDash val="solid"/>
            <a:round/>
            <a:headEnd len="sm" w="sm" type="none"/>
            <a:tailEnd len="sm" w="sm" type="none"/>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sp>
        <p:nvSpPr>
          <p:cNvPr id="448" name="Google Shape;448;p37"/>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t/>
            </a:r>
            <a:endParaRPr/>
          </a:p>
        </p:txBody>
      </p:sp>
      <p:sp>
        <p:nvSpPr>
          <p:cNvPr id="449" name="Google Shape;449;p37"/>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