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9144000" cy="5143500" type="screen16x9"/>
  <p:notesSz cx="6858000" cy="9144000"/>
  <p:embeddedFontLst>
    <p:embeddedFont>
      <p:font typeface="Comic Sans MS" panose="030F0702030302020204" pitchFamily="66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3E2B183-1E18-4F09-9977-FFE6E0E69058}">
  <a:tblStyle styleId="{63E2B183-1E18-4F09-9977-FFE6E0E6905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1296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c0e87656a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c0e87656a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s://www.twinkl.co.uk/resource/what-do-plants-need-to-grow-powerpoint-t-sc-1662030820" TargetMode="External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hyperlink" Target="https://www.twinkl.co.uk/resource/jack-and-the-beanstalk-cut-and-stick-story-map-activity-t-e-2549605" TargetMode="Externa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/>
        </p:nvSpPr>
        <p:spPr>
          <a:xfrm>
            <a:off x="255464" y="114142"/>
            <a:ext cx="2448600" cy="1273145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 dirty="0">
                <a:latin typeface="Comic Sans MS"/>
                <a:ea typeface="Comic Sans MS"/>
                <a:cs typeface="Comic Sans MS"/>
                <a:sym typeface="Comic Sans MS"/>
              </a:rPr>
              <a:t>Communication and Language</a:t>
            </a:r>
            <a:endParaRPr sz="1100" b="1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Retell the story,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Library Visit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800" dirty="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Encourage the children to explore the characters further and learn new vocabulary.</a:t>
            </a:r>
            <a:endParaRPr sz="1800" dirty="0">
              <a:solidFill>
                <a:srgbClr val="595959"/>
              </a:solidFill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5930425" y="50650"/>
            <a:ext cx="2879700" cy="13476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U</a:t>
            </a:r>
            <a:r>
              <a:rPr lang="en" sz="11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nderstanding the World </a:t>
            </a:r>
            <a:endParaRPr sz="600" b="1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b="1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u="sng" dirty="0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  <a:hlinkClick r:id="rId3"/>
              </a:rPr>
              <a:t>Growing plants </a:t>
            </a: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can grow their own beanstalk and watch how their seed changes. 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life cycle of a bean.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Sensory tuff tray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131425" y="1823700"/>
            <a:ext cx="2495400" cy="16026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Expressive Arts and design</a:t>
            </a:r>
            <a:endParaRPr sz="1100" b="1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Paint a large beanstalk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dirty="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Explore the colour green by mixing different shades. Invite the children to paint their own leaf with their shade of green for a class beanstalk.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dirty="0">
                <a:solidFill>
                  <a:srgbClr val="1C1C1C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Provide instruments for children to create music and dances which reflect the characters from the story, such as banging a drum and stomping for the giant.</a:t>
            </a:r>
            <a:endParaRPr sz="800" dirty="0">
              <a:solidFill>
                <a:srgbClr val="1C1C1C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6346125" y="1481050"/>
            <a:ext cx="2281500" cy="1709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Personal social and emotional</a:t>
            </a:r>
            <a:endParaRPr sz="1100" b="1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Build constructive and respectful relationships. • Express their feelings and consider the feelings of others. • Manage their own needs. - Personal hygiene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• Show resilience and perseverance in the face of challenge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Circle time: Zones of regulation 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5930425" y="3466950"/>
            <a:ext cx="2879700" cy="1423832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 dirty="0">
                <a:latin typeface="Comic Sans MS"/>
                <a:ea typeface="Comic Sans MS"/>
                <a:cs typeface="Comic Sans MS"/>
                <a:sym typeface="Comic Sans MS"/>
              </a:rPr>
              <a:t>Maths </a:t>
            </a:r>
            <a:endParaRPr sz="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800" dirty="0">
              <a:solidFill>
                <a:schemeClr val="dk1"/>
              </a:solidFill>
              <a:highlight>
                <a:srgbClr val="00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</a:rPr>
              <a:t>Provide a range of shapes for children to create castles with. Can they tell you the shapes used to make their castle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</a:rPr>
              <a:t>Counting actions 1-5- 1-10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</a:rPr>
              <a:t>Actions songs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</a:rPr>
              <a:t>Subsidizing up to 5 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sz="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sz="800" dirty="0">
              <a:solidFill>
                <a:schemeClr val="dk1"/>
              </a:solidFill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217400" y="3518100"/>
            <a:ext cx="2215500" cy="16026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P.D fine motor skills</a:t>
            </a:r>
            <a:endParaRPr sz="1100" b="1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Threading 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u="sng" dirty="0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  <a:hlinkClick r:id="rId4"/>
              </a:rPr>
              <a:t>Cutting Skills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Painting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Gardening 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Colouring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Duplo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Playdoh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Jack and the Beanstalk tracing cards </a:t>
            </a:r>
            <a:endParaRPr sz="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933300" y="-6375"/>
            <a:ext cx="2411100" cy="1709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 dirty="0">
                <a:latin typeface="Comic Sans MS"/>
                <a:ea typeface="Comic Sans MS"/>
                <a:cs typeface="Comic Sans MS"/>
                <a:sym typeface="Comic Sans MS"/>
              </a:rPr>
              <a:t>Writing Opportunities (Message Centre) </a:t>
            </a:r>
            <a:r>
              <a:rPr lang="en" sz="1100" b="1" dirty="0">
                <a:highlight>
                  <a:schemeClr val="accent6"/>
                </a:highlight>
                <a:latin typeface="Comic Sans MS"/>
                <a:ea typeface="Comic Sans MS"/>
                <a:cs typeface="Comic Sans MS"/>
                <a:sym typeface="Comic Sans MS"/>
              </a:rPr>
              <a:t>Drawing Club </a:t>
            </a:r>
            <a:endParaRPr sz="1100" b="1" dirty="0">
              <a:highlight>
                <a:schemeClr val="accent6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="1" dirty="0">
              <a:highlight>
                <a:schemeClr val="accent6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dirty="0"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CVC Words AL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dirty="0"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Story sequence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dirty="0"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Mark making</a:t>
            </a:r>
            <a:endParaRPr sz="800" dirty="0"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68" name="Google Shape;68;p14"/>
          <p:cNvCxnSpPr>
            <a:cxnSpLocks/>
            <a:stCxn id="76" idx="1"/>
          </p:cNvCxnSpPr>
          <p:nvPr/>
        </p:nvCxnSpPr>
        <p:spPr>
          <a:xfrm flipH="1" flipV="1">
            <a:off x="3627600" y="1356363"/>
            <a:ext cx="94563" cy="349112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" name="Google Shape;69;p14"/>
          <p:cNvCxnSpPr>
            <a:cxnSpLocks/>
          </p:cNvCxnSpPr>
          <p:nvPr/>
        </p:nvCxnSpPr>
        <p:spPr>
          <a:xfrm flipH="1" flipV="1">
            <a:off x="2678263" y="1357925"/>
            <a:ext cx="1043900" cy="654775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0" name="Google Shape;70;p14"/>
          <p:cNvCxnSpPr>
            <a:cxnSpLocks/>
          </p:cNvCxnSpPr>
          <p:nvPr/>
        </p:nvCxnSpPr>
        <p:spPr>
          <a:xfrm flipV="1">
            <a:off x="5260075" y="1140725"/>
            <a:ext cx="765550" cy="5070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1" name="Google Shape;71;p14"/>
          <p:cNvCxnSpPr>
            <a:cxnSpLocks/>
          </p:cNvCxnSpPr>
          <p:nvPr/>
        </p:nvCxnSpPr>
        <p:spPr>
          <a:xfrm>
            <a:off x="5344400" y="2263150"/>
            <a:ext cx="902525" cy="365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2" name="Google Shape;72;p14"/>
          <p:cNvCxnSpPr/>
          <p:nvPr/>
        </p:nvCxnSpPr>
        <p:spPr>
          <a:xfrm flipH="1">
            <a:off x="2807163" y="2236450"/>
            <a:ext cx="915000" cy="267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" name="Google Shape;73;p14"/>
          <p:cNvCxnSpPr/>
          <p:nvPr/>
        </p:nvCxnSpPr>
        <p:spPr>
          <a:xfrm>
            <a:off x="5344400" y="2697450"/>
            <a:ext cx="938700" cy="3717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4" name="Google Shape;74;p14"/>
          <p:cNvCxnSpPr>
            <a:cxnSpLocks/>
          </p:cNvCxnSpPr>
          <p:nvPr/>
        </p:nvCxnSpPr>
        <p:spPr>
          <a:xfrm flipH="1">
            <a:off x="2470075" y="3069150"/>
            <a:ext cx="1284638" cy="51605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5" name="Google Shape;75;p14"/>
          <p:cNvSpPr txBox="1"/>
          <p:nvPr/>
        </p:nvSpPr>
        <p:spPr>
          <a:xfrm>
            <a:off x="2933300" y="3421200"/>
            <a:ext cx="2732700" cy="16026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Physical Development </a:t>
            </a:r>
            <a:r>
              <a:rPr lang="en" sz="600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(</a:t>
            </a:r>
            <a:endParaRPr sz="600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latin typeface="Comic Sans MS"/>
                <a:ea typeface="Comic Sans MS"/>
                <a:cs typeface="Comic Sans MS"/>
                <a:sym typeface="Comic Sans MS"/>
              </a:rPr>
              <a:t>Dancing</a:t>
            </a: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latin typeface="Comic Sans MS"/>
                <a:ea typeface="Comic Sans MS"/>
                <a:cs typeface="Comic Sans MS"/>
                <a:sym typeface="Comic Sans MS"/>
              </a:rPr>
              <a:t>Balance and coordination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dirty="0">
                <a:latin typeface="Comic Sans MS"/>
                <a:ea typeface="Comic Sans MS"/>
                <a:cs typeface="Comic Sans MS"/>
                <a:sym typeface="Comic Sans MS"/>
              </a:rPr>
              <a:t>Create a Jack and the Beanstalk themed movement game. Can the children grow slowly like a beanstalk, stomp like a giant and climb down the beanstalk quickly, like Jack</a:t>
            </a:r>
            <a:endParaRPr lang="en" sz="8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8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6" name="Google Shape;76;p14"/>
          <p:cNvSpPr txBox="1"/>
          <p:nvPr/>
        </p:nvSpPr>
        <p:spPr>
          <a:xfrm>
            <a:off x="3722163" y="1398250"/>
            <a:ext cx="1360462" cy="61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7" name="Google Shape;7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54713" y="1803863"/>
            <a:ext cx="1557148" cy="1516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77789" y="114142"/>
            <a:ext cx="570399" cy="760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58663" y="1760181"/>
            <a:ext cx="1200400" cy="10706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-780118" y="1919224"/>
            <a:ext cx="860099" cy="1529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-1378925" y="4199937"/>
            <a:ext cx="1557150" cy="1167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70160CC-BC31-FA92-B4F5-1953D00099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58100" y="680405"/>
            <a:ext cx="942499" cy="91163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3244</TotalTime>
  <Words>269</Words>
  <Application>Microsoft Office PowerPoint</Application>
  <PresentationFormat>On-screen Show (16:9)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Comic Sans MS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Morris</dc:creator>
  <cp:lastModifiedBy>Kirsty Hall</cp:lastModifiedBy>
  <cp:revision>3</cp:revision>
  <dcterms:modified xsi:type="dcterms:W3CDTF">2026-04-22T08:34:40Z</dcterms:modified>
</cp:coreProperties>
</file>